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717" r:id="rId1"/>
    <p:sldMasterId id="2147483730" r:id="rId2"/>
  </p:sldMasterIdLst>
  <p:notesMasterIdLst>
    <p:notesMasterId r:id="rId4"/>
  </p:notesMasterIdLst>
  <p:sldIdLst>
    <p:sldId id="3123" r:id="rId3"/>
  </p:sldIdLst>
  <p:sldSz cx="9144000" cy="6858000" type="screen4x3"/>
  <p:notesSz cx="6735763" cy="986948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331561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66312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994684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326246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1657807" algn="l" defTabSz="663123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1989369" algn="l" defTabSz="663123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2320930" algn="l" defTabSz="663123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2652492" algn="l" defTabSz="663123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880" userDrawn="1">
          <p15:clr>
            <a:srgbClr val="A4A3A4"/>
          </p15:clr>
        </p15:guide>
        <p15:guide id="3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0000FF"/>
    <a:srgbClr val="D5FFD5"/>
    <a:srgbClr val="FF9B9B"/>
    <a:srgbClr val="009900"/>
    <a:srgbClr val="FFABAB"/>
    <a:srgbClr val="215968"/>
    <a:srgbClr val="CB4C4F"/>
    <a:srgbClr val="FFFFD5"/>
    <a:srgbClr val="404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11" autoAdjust="0"/>
    <p:restoredTop sz="94557" autoAdjust="0"/>
  </p:normalViewPr>
  <p:slideViewPr>
    <p:cSldViewPr>
      <p:cViewPr varScale="1">
        <p:scale>
          <a:sx n="104" d="100"/>
          <a:sy n="104" d="100"/>
        </p:scale>
        <p:origin x="1764" y="114"/>
      </p:cViewPr>
      <p:guideLst>
        <p:guide pos="288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00" d="100"/>
        <a:sy n="3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19386" cy="494021"/>
          </a:xfrm>
          <a:prstGeom prst="rect">
            <a:avLst/>
          </a:prstGeom>
        </p:spPr>
        <p:txBody>
          <a:bodyPr vert="horz" lIns="69283" tIns="34641" rIns="69283" bIns="34641" rtlCol="0"/>
          <a:lstStyle>
            <a:lvl1pPr algn="l">
              <a:defRPr sz="9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5189" y="2"/>
            <a:ext cx="2919386" cy="494021"/>
          </a:xfrm>
          <a:prstGeom prst="rect">
            <a:avLst/>
          </a:prstGeom>
        </p:spPr>
        <p:txBody>
          <a:bodyPr vert="horz" lIns="69283" tIns="34641" rIns="69283" bIns="34641" rtlCol="0"/>
          <a:lstStyle>
            <a:lvl1pPr algn="r">
              <a:defRPr sz="900"/>
            </a:lvl1pPr>
          </a:lstStyle>
          <a:p>
            <a:fld id="{345E4279-E8E1-42AB-A518-AC3621A1DE36}" type="datetimeFigureOut">
              <a:rPr kumimoji="1" lang="ja-JP" altLang="en-US" smtClean="0"/>
              <a:pPr/>
              <a:t>2026/1/23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41363"/>
            <a:ext cx="4929187" cy="3698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9283" tIns="34641" rIns="69283" bIns="34641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344" y="4687739"/>
            <a:ext cx="5389086" cy="4441329"/>
          </a:xfrm>
          <a:prstGeom prst="rect">
            <a:avLst/>
          </a:prstGeom>
        </p:spPr>
        <p:txBody>
          <a:bodyPr vert="horz" lIns="69283" tIns="34641" rIns="69283" bIns="34641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2" y="9374255"/>
            <a:ext cx="2919386" cy="494021"/>
          </a:xfrm>
          <a:prstGeom prst="rect">
            <a:avLst/>
          </a:prstGeom>
        </p:spPr>
        <p:txBody>
          <a:bodyPr vert="horz" lIns="69283" tIns="34641" rIns="69283" bIns="34641" rtlCol="0" anchor="b"/>
          <a:lstStyle>
            <a:lvl1pPr algn="l">
              <a:defRPr sz="9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5189" y="9374255"/>
            <a:ext cx="2919386" cy="494021"/>
          </a:xfrm>
          <a:prstGeom prst="rect">
            <a:avLst/>
          </a:prstGeom>
        </p:spPr>
        <p:txBody>
          <a:bodyPr vert="horz" lIns="69283" tIns="34641" rIns="69283" bIns="34641" rtlCol="0" anchor="b"/>
          <a:lstStyle>
            <a:lvl1pPr algn="r">
              <a:defRPr sz="900"/>
            </a:lvl1pPr>
          </a:lstStyle>
          <a:p>
            <a:fld id="{973C9013-F0BD-44EE-96AF-C387C2CE37E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4690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63123" rtl="0" eaLnBrk="1" latinLnBrk="0" hangingPunct="1">
      <a:defRPr kumimoji="1" sz="870" kern="1200">
        <a:solidFill>
          <a:schemeClr val="tx1"/>
        </a:solidFill>
        <a:latin typeface="+mn-lt"/>
        <a:ea typeface="+mn-ea"/>
        <a:cs typeface="+mn-cs"/>
      </a:defRPr>
    </a:lvl1pPr>
    <a:lvl2pPr marL="331561" algn="l" defTabSz="663123" rtl="0" eaLnBrk="1" latinLnBrk="0" hangingPunct="1">
      <a:defRPr kumimoji="1" sz="870" kern="1200">
        <a:solidFill>
          <a:schemeClr val="tx1"/>
        </a:solidFill>
        <a:latin typeface="+mn-lt"/>
        <a:ea typeface="+mn-ea"/>
        <a:cs typeface="+mn-cs"/>
      </a:defRPr>
    </a:lvl2pPr>
    <a:lvl3pPr marL="663123" algn="l" defTabSz="663123" rtl="0" eaLnBrk="1" latinLnBrk="0" hangingPunct="1">
      <a:defRPr kumimoji="1" sz="870" kern="1200">
        <a:solidFill>
          <a:schemeClr val="tx1"/>
        </a:solidFill>
        <a:latin typeface="+mn-lt"/>
        <a:ea typeface="+mn-ea"/>
        <a:cs typeface="+mn-cs"/>
      </a:defRPr>
    </a:lvl3pPr>
    <a:lvl4pPr marL="994684" algn="l" defTabSz="663123" rtl="0" eaLnBrk="1" latinLnBrk="0" hangingPunct="1">
      <a:defRPr kumimoji="1" sz="870" kern="1200">
        <a:solidFill>
          <a:schemeClr val="tx1"/>
        </a:solidFill>
        <a:latin typeface="+mn-lt"/>
        <a:ea typeface="+mn-ea"/>
        <a:cs typeface="+mn-cs"/>
      </a:defRPr>
    </a:lvl4pPr>
    <a:lvl5pPr marL="1326246" algn="l" defTabSz="663123" rtl="0" eaLnBrk="1" latinLnBrk="0" hangingPunct="1">
      <a:defRPr kumimoji="1" sz="870" kern="1200">
        <a:solidFill>
          <a:schemeClr val="tx1"/>
        </a:solidFill>
        <a:latin typeface="+mn-lt"/>
        <a:ea typeface="+mn-ea"/>
        <a:cs typeface="+mn-cs"/>
      </a:defRPr>
    </a:lvl5pPr>
    <a:lvl6pPr marL="1657807" algn="l" defTabSz="663123" rtl="0" eaLnBrk="1" latinLnBrk="0" hangingPunct="1">
      <a:defRPr kumimoji="1" sz="870" kern="1200">
        <a:solidFill>
          <a:schemeClr val="tx1"/>
        </a:solidFill>
        <a:latin typeface="+mn-lt"/>
        <a:ea typeface="+mn-ea"/>
        <a:cs typeface="+mn-cs"/>
      </a:defRPr>
    </a:lvl6pPr>
    <a:lvl7pPr marL="1989369" algn="l" defTabSz="663123" rtl="0" eaLnBrk="1" latinLnBrk="0" hangingPunct="1">
      <a:defRPr kumimoji="1" sz="870" kern="1200">
        <a:solidFill>
          <a:schemeClr val="tx1"/>
        </a:solidFill>
        <a:latin typeface="+mn-lt"/>
        <a:ea typeface="+mn-ea"/>
        <a:cs typeface="+mn-cs"/>
      </a:defRPr>
    </a:lvl7pPr>
    <a:lvl8pPr marL="2320930" algn="l" defTabSz="663123" rtl="0" eaLnBrk="1" latinLnBrk="0" hangingPunct="1">
      <a:defRPr kumimoji="1" sz="870" kern="1200">
        <a:solidFill>
          <a:schemeClr val="tx1"/>
        </a:solidFill>
        <a:latin typeface="+mn-lt"/>
        <a:ea typeface="+mn-ea"/>
        <a:cs typeface="+mn-cs"/>
      </a:defRPr>
    </a:lvl8pPr>
    <a:lvl9pPr marL="2652492" algn="l" defTabSz="663123" rtl="0" eaLnBrk="1" latinLnBrk="0" hangingPunct="1">
      <a:defRPr kumimoji="1" sz="87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3C9013-F0BD-44EE-96AF-C387C2CE37E5}" type="slidenum">
              <a:rPr kumimoji="1" lang="ja-JP" altLang="en-US" smtClean="0"/>
              <a:pPr/>
              <a:t>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40635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mlit_top"/>
          <p:cNvPicPr>
            <a:picLocks noChangeAspect="1" noChangeArrowheads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30"/>
          <a:stretch>
            <a:fillRect/>
          </a:stretch>
        </p:blipFill>
        <p:spPr bwMode="auto">
          <a:xfrm>
            <a:off x="0" y="6524627"/>
            <a:ext cx="914400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9"/>
          <p:cNvSpPr>
            <a:spLocks noChangeArrowheads="1"/>
          </p:cNvSpPr>
          <p:nvPr userDrawn="1"/>
        </p:nvSpPr>
        <p:spPr bwMode="auto">
          <a:xfrm>
            <a:off x="1692277" y="3284540"/>
            <a:ext cx="7451725" cy="73025"/>
          </a:xfrm>
          <a:prstGeom prst="rect">
            <a:avLst/>
          </a:prstGeom>
          <a:solidFill>
            <a:srgbClr val="00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solidFill>
                <a:prstClr val="black"/>
              </a:solidFill>
            </a:endParaRPr>
          </a:p>
        </p:txBody>
      </p:sp>
      <p:pic>
        <p:nvPicPr>
          <p:cNvPr id="6" name="Picture 11"/>
          <p:cNvPicPr>
            <a:picLocks noChangeAspect="1" noChangeArrowheads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6051552"/>
            <a:ext cx="2124075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2"/>
          <p:cNvSpPr txBox="1">
            <a:spLocks noChangeArrowheads="1"/>
          </p:cNvSpPr>
          <p:nvPr userDrawn="1"/>
        </p:nvSpPr>
        <p:spPr bwMode="auto">
          <a:xfrm>
            <a:off x="1" y="6524626"/>
            <a:ext cx="480836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i="1" dirty="0">
                <a:solidFill>
                  <a:prstClr val="white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19251" y="2133603"/>
            <a:ext cx="7524750" cy="1470025"/>
          </a:xfrm>
          <a:prstGeom prst="rect">
            <a:avLst/>
          </a:prstGeom>
        </p:spPr>
        <p:txBody>
          <a:bodyPr/>
          <a:lstStyle>
            <a:lvl1pPr>
              <a:defRPr sz="5334"/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1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6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1E978-A3B9-4673-8199-379729392307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18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"/>
            <a:ext cx="7740352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B20612-914C-4BDE-8D4C-FEA4392E99F4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161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1" y="2"/>
            <a:ext cx="2171700" cy="6126163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" y="2"/>
            <a:ext cx="6362700" cy="6126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FB01F7-FA20-4B15-9970-D297285851AC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24490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rectangle" preserve="1">
  <p:cSld name="Blank rectangle">
    <p:bg>
      <p:bgPr>
        <a:blipFill>
          <a:blip>
            <a:alphaModFix/>
          </a:blip>
          <a:stretch>
            <a:fillRect/>
          </a:stretch>
        </a:blip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51;p11" descr="paint_transparent3.png"/>
          <p:cNvPicPr preferRelativeResize="0"/>
          <p:nvPr userDrawn="1"/>
        </p:nvPicPr>
        <p:blipFill>
          <a:blip>
            <a:alphaModFix/>
          </a:blip>
          <a:stretch>
            <a:fillRect/>
          </a:stretch>
        </p:blipFill>
        <p:spPr>
          <a:xfrm>
            <a:off x="0" y="2"/>
            <a:ext cx="9144000" cy="6858004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11"/>
          <p:cNvSpPr txBox="1">
            <a:spLocks noGrp="1"/>
          </p:cNvSpPr>
          <p:nvPr>
            <p:ph type="sldNum" idx="12"/>
          </p:nvPr>
        </p:nvSpPr>
        <p:spPr>
          <a:xfrm>
            <a:off x="4297654" y="5930631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buNone/>
              <a:defRPr>
                <a:solidFill>
                  <a:srgbClr val="999999"/>
                </a:solidFill>
              </a:defRPr>
            </a:lvl1pPr>
            <a:lvl2pPr lvl="1" algn="ctr" rtl="0">
              <a:buNone/>
              <a:defRPr>
                <a:solidFill>
                  <a:srgbClr val="999999"/>
                </a:solidFill>
              </a:defRPr>
            </a:lvl2pPr>
            <a:lvl3pPr lvl="2" algn="ctr" rtl="0">
              <a:buNone/>
              <a:defRPr>
                <a:solidFill>
                  <a:srgbClr val="999999"/>
                </a:solidFill>
              </a:defRPr>
            </a:lvl3pPr>
            <a:lvl4pPr lvl="3" algn="ctr" rtl="0">
              <a:buNone/>
              <a:defRPr>
                <a:solidFill>
                  <a:srgbClr val="999999"/>
                </a:solidFill>
              </a:defRPr>
            </a:lvl4pPr>
            <a:lvl5pPr lvl="4" algn="ctr" rtl="0">
              <a:buNone/>
              <a:defRPr>
                <a:solidFill>
                  <a:srgbClr val="999999"/>
                </a:solidFill>
              </a:defRPr>
            </a:lvl5pPr>
            <a:lvl6pPr lvl="5" algn="ctr" rtl="0">
              <a:buNone/>
              <a:defRPr>
                <a:solidFill>
                  <a:srgbClr val="999999"/>
                </a:solidFill>
              </a:defRPr>
            </a:lvl6pPr>
            <a:lvl7pPr lvl="6" algn="ctr" rtl="0">
              <a:buNone/>
              <a:defRPr>
                <a:solidFill>
                  <a:srgbClr val="999999"/>
                </a:solidFill>
              </a:defRPr>
            </a:lvl7pPr>
            <a:lvl8pPr lvl="7" algn="ctr" rtl="0">
              <a:buNone/>
              <a:defRPr>
                <a:solidFill>
                  <a:srgbClr val="999999"/>
                </a:solidFill>
              </a:defRPr>
            </a:lvl8pPr>
            <a:lvl9pPr lvl="8" algn="ctr" rtl="0">
              <a:buNone/>
              <a:defRPr>
                <a:solidFill>
                  <a:srgbClr val="999999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3147701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mlit_top"/>
          <p:cNvPicPr>
            <a:picLocks noChangeAspect="1" noChangeArrowheads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30"/>
          <a:stretch>
            <a:fillRect/>
          </a:stretch>
        </p:blipFill>
        <p:spPr bwMode="auto">
          <a:xfrm>
            <a:off x="0" y="6524627"/>
            <a:ext cx="914400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9"/>
          <p:cNvSpPr>
            <a:spLocks noChangeArrowheads="1"/>
          </p:cNvSpPr>
          <p:nvPr userDrawn="1"/>
        </p:nvSpPr>
        <p:spPr bwMode="auto">
          <a:xfrm>
            <a:off x="1692277" y="3284540"/>
            <a:ext cx="7451725" cy="73025"/>
          </a:xfrm>
          <a:prstGeom prst="rect">
            <a:avLst/>
          </a:prstGeom>
          <a:solidFill>
            <a:srgbClr val="00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solidFill>
                <a:prstClr val="black"/>
              </a:solidFill>
            </a:endParaRPr>
          </a:p>
        </p:txBody>
      </p:sp>
      <p:pic>
        <p:nvPicPr>
          <p:cNvPr id="6" name="Picture 11"/>
          <p:cNvPicPr>
            <a:picLocks noChangeAspect="1" noChangeArrowheads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6051552"/>
            <a:ext cx="2124075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2"/>
          <p:cNvSpPr txBox="1">
            <a:spLocks noChangeArrowheads="1"/>
          </p:cNvSpPr>
          <p:nvPr userDrawn="1"/>
        </p:nvSpPr>
        <p:spPr bwMode="auto">
          <a:xfrm>
            <a:off x="1" y="6524627"/>
            <a:ext cx="9058249" cy="56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3081" i="1">
                <a:solidFill>
                  <a:prstClr val="white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19251" y="2133603"/>
            <a:ext cx="7524750" cy="1470025"/>
          </a:xfrm>
          <a:prstGeom prst="rect">
            <a:avLst/>
          </a:prstGeom>
        </p:spPr>
        <p:txBody>
          <a:bodyPr/>
          <a:lstStyle>
            <a:lvl1pPr>
              <a:defRPr sz="10272"/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1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6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1E978-A3B9-4673-8199-379729392307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84405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"/>
            <a:ext cx="7740352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FC12D-27C1-4F31-90C9-A93D49E44687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3985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10272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5136"/>
            </a:lvl1pPr>
            <a:lvl2pPr marL="1174023" indent="0">
              <a:buNone/>
              <a:defRPr sz="4622"/>
            </a:lvl2pPr>
            <a:lvl3pPr marL="2348043" indent="0">
              <a:buNone/>
              <a:defRPr sz="4109"/>
            </a:lvl3pPr>
            <a:lvl4pPr marL="3522066" indent="0">
              <a:buNone/>
              <a:defRPr sz="3595"/>
            </a:lvl4pPr>
            <a:lvl5pPr marL="4696088" indent="0">
              <a:buNone/>
              <a:defRPr sz="3595"/>
            </a:lvl5pPr>
            <a:lvl6pPr marL="5870108" indent="0">
              <a:buNone/>
              <a:defRPr sz="3595"/>
            </a:lvl6pPr>
            <a:lvl7pPr marL="7044131" indent="0">
              <a:buNone/>
              <a:defRPr sz="3595"/>
            </a:lvl7pPr>
            <a:lvl8pPr marL="8218153" indent="0">
              <a:buNone/>
              <a:defRPr sz="3595"/>
            </a:lvl8pPr>
            <a:lvl9pPr marL="9392174" indent="0">
              <a:buNone/>
              <a:defRPr sz="359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94BDB-530F-4364-A4B7-5A1182A1D62D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62477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"/>
            <a:ext cx="7740352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7189"/>
            </a:lvl1pPr>
            <a:lvl2pPr>
              <a:defRPr sz="6164"/>
            </a:lvl2pPr>
            <a:lvl3pPr>
              <a:defRPr sz="5136"/>
            </a:lvl3pPr>
            <a:lvl4pPr>
              <a:defRPr sz="4622"/>
            </a:lvl4pPr>
            <a:lvl5pPr>
              <a:defRPr sz="4622"/>
            </a:lvl5pPr>
            <a:lvl6pPr>
              <a:defRPr sz="4622"/>
            </a:lvl6pPr>
            <a:lvl7pPr>
              <a:defRPr sz="4622"/>
            </a:lvl7pPr>
            <a:lvl8pPr>
              <a:defRPr sz="4622"/>
            </a:lvl8pPr>
            <a:lvl9pPr>
              <a:defRPr sz="462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7189"/>
            </a:lvl1pPr>
            <a:lvl2pPr>
              <a:defRPr sz="6164"/>
            </a:lvl2pPr>
            <a:lvl3pPr>
              <a:defRPr sz="5136"/>
            </a:lvl3pPr>
            <a:lvl4pPr>
              <a:defRPr sz="4622"/>
            </a:lvl4pPr>
            <a:lvl5pPr>
              <a:defRPr sz="4622"/>
            </a:lvl5pPr>
            <a:lvl6pPr>
              <a:defRPr sz="4622"/>
            </a:lvl6pPr>
            <a:lvl7pPr>
              <a:defRPr sz="4622"/>
            </a:lvl7pPr>
            <a:lvl8pPr>
              <a:defRPr sz="4622"/>
            </a:lvl8pPr>
            <a:lvl9pPr>
              <a:defRPr sz="462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DE403-68E0-47EB-9A36-3C247B164772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65201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1" y="1535114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6164" b="1"/>
            </a:lvl1pPr>
            <a:lvl2pPr marL="1174023" indent="0">
              <a:buNone/>
              <a:defRPr sz="5136" b="1"/>
            </a:lvl2pPr>
            <a:lvl3pPr marL="2348043" indent="0">
              <a:buNone/>
              <a:defRPr sz="4622" b="1"/>
            </a:lvl3pPr>
            <a:lvl4pPr marL="3522066" indent="0">
              <a:buNone/>
              <a:defRPr sz="4109" b="1"/>
            </a:lvl4pPr>
            <a:lvl5pPr marL="4696088" indent="0">
              <a:buNone/>
              <a:defRPr sz="4109" b="1"/>
            </a:lvl5pPr>
            <a:lvl6pPr marL="5870108" indent="0">
              <a:buNone/>
              <a:defRPr sz="4109" b="1"/>
            </a:lvl6pPr>
            <a:lvl7pPr marL="7044131" indent="0">
              <a:buNone/>
              <a:defRPr sz="4109" b="1"/>
            </a:lvl7pPr>
            <a:lvl8pPr marL="8218153" indent="0">
              <a:buNone/>
              <a:defRPr sz="4109" b="1"/>
            </a:lvl8pPr>
            <a:lvl9pPr marL="9392174" indent="0">
              <a:buNone/>
              <a:defRPr sz="4109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6164"/>
            </a:lvl1pPr>
            <a:lvl2pPr>
              <a:defRPr sz="5136"/>
            </a:lvl2pPr>
            <a:lvl3pPr>
              <a:defRPr sz="4622"/>
            </a:lvl3pPr>
            <a:lvl4pPr>
              <a:defRPr sz="4109"/>
            </a:lvl4pPr>
            <a:lvl5pPr>
              <a:defRPr sz="4109"/>
            </a:lvl5pPr>
            <a:lvl6pPr>
              <a:defRPr sz="4109"/>
            </a:lvl6pPr>
            <a:lvl7pPr>
              <a:defRPr sz="4109"/>
            </a:lvl7pPr>
            <a:lvl8pPr>
              <a:defRPr sz="4109"/>
            </a:lvl8pPr>
            <a:lvl9pPr>
              <a:defRPr sz="410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7" y="1535114"/>
            <a:ext cx="4041774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6164" b="1"/>
            </a:lvl1pPr>
            <a:lvl2pPr marL="1174023" indent="0">
              <a:buNone/>
              <a:defRPr sz="5136" b="1"/>
            </a:lvl2pPr>
            <a:lvl3pPr marL="2348043" indent="0">
              <a:buNone/>
              <a:defRPr sz="4622" b="1"/>
            </a:lvl3pPr>
            <a:lvl4pPr marL="3522066" indent="0">
              <a:buNone/>
              <a:defRPr sz="4109" b="1"/>
            </a:lvl4pPr>
            <a:lvl5pPr marL="4696088" indent="0">
              <a:buNone/>
              <a:defRPr sz="4109" b="1"/>
            </a:lvl5pPr>
            <a:lvl6pPr marL="5870108" indent="0">
              <a:buNone/>
              <a:defRPr sz="4109" b="1"/>
            </a:lvl6pPr>
            <a:lvl7pPr marL="7044131" indent="0">
              <a:buNone/>
              <a:defRPr sz="4109" b="1"/>
            </a:lvl7pPr>
            <a:lvl8pPr marL="8218153" indent="0">
              <a:buNone/>
              <a:defRPr sz="4109" b="1"/>
            </a:lvl8pPr>
            <a:lvl9pPr marL="9392174" indent="0">
              <a:buNone/>
              <a:defRPr sz="4109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4" cy="3951288"/>
          </a:xfrm>
          <a:prstGeom prst="rect">
            <a:avLst/>
          </a:prstGeom>
        </p:spPr>
        <p:txBody>
          <a:bodyPr/>
          <a:lstStyle>
            <a:lvl1pPr>
              <a:defRPr sz="6164"/>
            </a:lvl1pPr>
            <a:lvl2pPr>
              <a:defRPr sz="5136"/>
            </a:lvl2pPr>
            <a:lvl3pPr>
              <a:defRPr sz="4622"/>
            </a:lvl3pPr>
            <a:lvl4pPr>
              <a:defRPr sz="4109"/>
            </a:lvl4pPr>
            <a:lvl5pPr>
              <a:defRPr sz="4109"/>
            </a:lvl5pPr>
            <a:lvl6pPr>
              <a:defRPr sz="4109"/>
            </a:lvl6pPr>
            <a:lvl7pPr>
              <a:defRPr sz="4109"/>
            </a:lvl7pPr>
            <a:lvl8pPr>
              <a:defRPr sz="4109"/>
            </a:lvl8pPr>
            <a:lvl9pPr>
              <a:defRPr sz="410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41BEC-AD9E-4104-AF2B-4C626651FF89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80859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"/>
            <a:ext cx="7740352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FE511-5094-4685-A035-FB392A6605D8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9643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9C2EA1-6911-4BAC-954D-0A2DD024DDCF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358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"/>
            <a:ext cx="7740352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FC12D-27C1-4F31-90C9-A93D49E44687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84089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1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5136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1" cy="5853113"/>
          </a:xfrm>
          <a:prstGeom prst="rect">
            <a:avLst/>
          </a:prstGeom>
        </p:spPr>
        <p:txBody>
          <a:bodyPr/>
          <a:lstStyle>
            <a:lvl1pPr>
              <a:defRPr sz="8217"/>
            </a:lvl1pPr>
            <a:lvl2pPr>
              <a:defRPr sz="7189"/>
            </a:lvl2pPr>
            <a:lvl3pPr>
              <a:defRPr sz="6164"/>
            </a:lvl3pPr>
            <a:lvl4pPr>
              <a:defRPr sz="5136"/>
            </a:lvl4pPr>
            <a:lvl5pPr>
              <a:defRPr sz="5136"/>
            </a:lvl5pPr>
            <a:lvl6pPr>
              <a:defRPr sz="5136"/>
            </a:lvl6pPr>
            <a:lvl7pPr>
              <a:defRPr sz="5136"/>
            </a:lvl7pPr>
            <a:lvl8pPr>
              <a:defRPr sz="5136"/>
            </a:lvl8pPr>
            <a:lvl9pPr>
              <a:defRPr sz="5136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595"/>
            </a:lvl1pPr>
            <a:lvl2pPr marL="1174023" indent="0">
              <a:buNone/>
              <a:defRPr sz="3081"/>
            </a:lvl2pPr>
            <a:lvl3pPr marL="2348043" indent="0">
              <a:buNone/>
              <a:defRPr sz="2567"/>
            </a:lvl3pPr>
            <a:lvl4pPr marL="3522066" indent="0">
              <a:buNone/>
              <a:defRPr sz="2311"/>
            </a:lvl4pPr>
            <a:lvl5pPr marL="4696088" indent="0">
              <a:buNone/>
              <a:defRPr sz="2311"/>
            </a:lvl5pPr>
            <a:lvl6pPr marL="5870108" indent="0">
              <a:buNone/>
              <a:defRPr sz="2311"/>
            </a:lvl6pPr>
            <a:lvl7pPr marL="7044131" indent="0">
              <a:buNone/>
              <a:defRPr sz="2311"/>
            </a:lvl7pPr>
            <a:lvl8pPr marL="8218153" indent="0">
              <a:buNone/>
              <a:defRPr sz="2311"/>
            </a:lvl8pPr>
            <a:lvl9pPr marL="9392174" indent="0">
              <a:buNone/>
              <a:defRPr sz="231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176D3-1CBA-4E5C-8891-6A87D7C30D42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827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5136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8217"/>
            </a:lvl1pPr>
            <a:lvl2pPr marL="1174023" indent="0">
              <a:buNone/>
              <a:defRPr sz="7189"/>
            </a:lvl2pPr>
            <a:lvl3pPr marL="2348043" indent="0">
              <a:buNone/>
              <a:defRPr sz="6164"/>
            </a:lvl3pPr>
            <a:lvl4pPr marL="3522066" indent="0">
              <a:buNone/>
              <a:defRPr sz="5136"/>
            </a:lvl4pPr>
            <a:lvl5pPr marL="4696088" indent="0">
              <a:buNone/>
              <a:defRPr sz="5136"/>
            </a:lvl5pPr>
            <a:lvl6pPr marL="5870108" indent="0">
              <a:buNone/>
              <a:defRPr sz="5136"/>
            </a:lvl6pPr>
            <a:lvl7pPr marL="7044131" indent="0">
              <a:buNone/>
              <a:defRPr sz="5136"/>
            </a:lvl7pPr>
            <a:lvl8pPr marL="8218153" indent="0">
              <a:buNone/>
              <a:defRPr sz="5136"/>
            </a:lvl8pPr>
            <a:lvl9pPr marL="9392174" indent="0">
              <a:buNone/>
              <a:defRPr sz="5136"/>
            </a:lvl9pPr>
          </a:lstStyle>
          <a:p>
            <a:pPr lvl="0"/>
            <a:r>
              <a:rPr lang="ja-JP" altLang="en-US" noProof="0"/>
              <a:t>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595"/>
            </a:lvl1pPr>
            <a:lvl2pPr marL="1174023" indent="0">
              <a:buNone/>
              <a:defRPr sz="3081"/>
            </a:lvl2pPr>
            <a:lvl3pPr marL="2348043" indent="0">
              <a:buNone/>
              <a:defRPr sz="2567"/>
            </a:lvl3pPr>
            <a:lvl4pPr marL="3522066" indent="0">
              <a:buNone/>
              <a:defRPr sz="2311"/>
            </a:lvl4pPr>
            <a:lvl5pPr marL="4696088" indent="0">
              <a:buNone/>
              <a:defRPr sz="2311"/>
            </a:lvl5pPr>
            <a:lvl6pPr marL="5870108" indent="0">
              <a:buNone/>
              <a:defRPr sz="2311"/>
            </a:lvl6pPr>
            <a:lvl7pPr marL="7044131" indent="0">
              <a:buNone/>
              <a:defRPr sz="2311"/>
            </a:lvl7pPr>
            <a:lvl8pPr marL="8218153" indent="0">
              <a:buNone/>
              <a:defRPr sz="2311"/>
            </a:lvl8pPr>
            <a:lvl9pPr marL="9392174" indent="0">
              <a:buNone/>
              <a:defRPr sz="231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F5529-272E-4A2C-90D7-160EE3AC1005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455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"/>
            <a:ext cx="7740352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B20612-914C-4BDE-8D4C-FEA4392E99F4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26096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1" y="2"/>
            <a:ext cx="2171700" cy="6126163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" y="2"/>
            <a:ext cx="6362700" cy="6126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FB01F7-FA20-4B15-9970-D297285851AC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766751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rectangle" preserve="1">
  <p:cSld name="Blank rectangle">
    <p:bg>
      <p:bgPr>
        <a:blipFill>
          <a:blip>
            <a:alphaModFix/>
          </a:blip>
          <a:stretch>
            <a:fillRect/>
          </a:stretch>
        </a:blip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51;p11" descr="paint_transparent3.png"/>
          <p:cNvPicPr preferRelativeResize="0"/>
          <p:nvPr userDrawn="1"/>
        </p:nvPicPr>
        <p:blipFill>
          <a:blip>
            <a:alphaModFix/>
          </a:blip>
          <a:stretch>
            <a:fillRect/>
          </a:stretch>
        </p:blipFill>
        <p:spPr>
          <a:xfrm>
            <a:off x="0" y="2"/>
            <a:ext cx="9144000" cy="6858004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11"/>
          <p:cNvSpPr txBox="1">
            <a:spLocks noGrp="1"/>
          </p:cNvSpPr>
          <p:nvPr>
            <p:ph type="sldNum" idx="12"/>
          </p:nvPr>
        </p:nvSpPr>
        <p:spPr>
          <a:xfrm>
            <a:off x="4297654" y="5930631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buNone/>
              <a:defRPr>
                <a:solidFill>
                  <a:srgbClr val="999999"/>
                </a:solidFill>
              </a:defRPr>
            </a:lvl1pPr>
            <a:lvl2pPr lvl="1" algn="ctr" rtl="0">
              <a:buNone/>
              <a:defRPr>
                <a:solidFill>
                  <a:srgbClr val="999999"/>
                </a:solidFill>
              </a:defRPr>
            </a:lvl2pPr>
            <a:lvl3pPr lvl="2" algn="ctr" rtl="0">
              <a:buNone/>
              <a:defRPr>
                <a:solidFill>
                  <a:srgbClr val="999999"/>
                </a:solidFill>
              </a:defRPr>
            </a:lvl3pPr>
            <a:lvl4pPr lvl="3" algn="ctr" rtl="0">
              <a:buNone/>
              <a:defRPr>
                <a:solidFill>
                  <a:srgbClr val="999999"/>
                </a:solidFill>
              </a:defRPr>
            </a:lvl4pPr>
            <a:lvl5pPr lvl="4" algn="ctr" rtl="0">
              <a:buNone/>
              <a:defRPr>
                <a:solidFill>
                  <a:srgbClr val="999999"/>
                </a:solidFill>
              </a:defRPr>
            </a:lvl5pPr>
            <a:lvl6pPr lvl="5" algn="ctr" rtl="0">
              <a:buNone/>
              <a:defRPr>
                <a:solidFill>
                  <a:srgbClr val="999999"/>
                </a:solidFill>
              </a:defRPr>
            </a:lvl6pPr>
            <a:lvl7pPr lvl="6" algn="ctr" rtl="0">
              <a:buNone/>
              <a:defRPr>
                <a:solidFill>
                  <a:srgbClr val="999999"/>
                </a:solidFill>
              </a:defRPr>
            </a:lvl7pPr>
            <a:lvl8pPr lvl="7" algn="ctr" rtl="0">
              <a:buNone/>
              <a:defRPr>
                <a:solidFill>
                  <a:srgbClr val="999999"/>
                </a:solidFill>
              </a:defRPr>
            </a:lvl8pPr>
            <a:lvl9pPr lvl="8" algn="ctr" rtl="0">
              <a:buNone/>
              <a:defRPr>
                <a:solidFill>
                  <a:srgbClr val="999999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669506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5334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67"/>
            </a:lvl1pPr>
            <a:lvl2pPr marL="609607" indent="0">
              <a:buNone/>
              <a:defRPr sz="2400"/>
            </a:lvl2pPr>
            <a:lvl3pPr marL="1219214" indent="0">
              <a:buNone/>
              <a:defRPr sz="2133"/>
            </a:lvl3pPr>
            <a:lvl4pPr marL="1828821" indent="0">
              <a:buNone/>
              <a:defRPr sz="1867"/>
            </a:lvl4pPr>
            <a:lvl5pPr marL="2438428" indent="0">
              <a:buNone/>
              <a:defRPr sz="1867"/>
            </a:lvl5pPr>
            <a:lvl6pPr marL="3048036" indent="0">
              <a:buNone/>
              <a:defRPr sz="1867"/>
            </a:lvl6pPr>
            <a:lvl7pPr marL="3657643" indent="0">
              <a:buNone/>
              <a:defRPr sz="1867"/>
            </a:lvl7pPr>
            <a:lvl8pPr marL="4267249" indent="0">
              <a:buNone/>
              <a:defRPr sz="1867"/>
            </a:lvl8pPr>
            <a:lvl9pPr marL="4876856" indent="0">
              <a:buNone/>
              <a:defRPr sz="18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94BDB-530F-4364-A4B7-5A1182A1D62D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3828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"/>
            <a:ext cx="7740352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DE403-68E0-47EB-9A36-3C247B164772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6138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1" y="1535114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1"/>
            </a:lvl1pPr>
            <a:lvl2pPr marL="609607" indent="0">
              <a:buNone/>
              <a:defRPr sz="2667" b="1"/>
            </a:lvl2pPr>
            <a:lvl3pPr marL="1219214" indent="0">
              <a:buNone/>
              <a:defRPr sz="2400" b="1"/>
            </a:lvl3pPr>
            <a:lvl4pPr marL="1828821" indent="0">
              <a:buNone/>
              <a:defRPr sz="2133" b="1"/>
            </a:lvl4pPr>
            <a:lvl5pPr marL="2438428" indent="0">
              <a:buNone/>
              <a:defRPr sz="2133" b="1"/>
            </a:lvl5pPr>
            <a:lvl6pPr marL="3048036" indent="0">
              <a:buNone/>
              <a:defRPr sz="2133" b="1"/>
            </a:lvl6pPr>
            <a:lvl7pPr marL="3657643" indent="0">
              <a:buNone/>
              <a:defRPr sz="2133" b="1"/>
            </a:lvl7pPr>
            <a:lvl8pPr marL="4267249" indent="0">
              <a:buNone/>
              <a:defRPr sz="2133" b="1"/>
            </a:lvl8pPr>
            <a:lvl9pPr marL="4876856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7" y="1535114"/>
            <a:ext cx="4041774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1"/>
            </a:lvl1pPr>
            <a:lvl2pPr marL="609607" indent="0">
              <a:buNone/>
              <a:defRPr sz="2667" b="1"/>
            </a:lvl2pPr>
            <a:lvl3pPr marL="1219214" indent="0">
              <a:buNone/>
              <a:defRPr sz="2400" b="1"/>
            </a:lvl3pPr>
            <a:lvl4pPr marL="1828821" indent="0">
              <a:buNone/>
              <a:defRPr sz="2133" b="1"/>
            </a:lvl4pPr>
            <a:lvl5pPr marL="2438428" indent="0">
              <a:buNone/>
              <a:defRPr sz="2133" b="1"/>
            </a:lvl5pPr>
            <a:lvl6pPr marL="3048036" indent="0">
              <a:buNone/>
              <a:defRPr sz="2133" b="1"/>
            </a:lvl6pPr>
            <a:lvl7pPr marL="3657643" indent="0">
              <a:buNone/>
              <a:defRPr sz="2133" b="1"/>
            </a:lvl7pPr>
            <a:lvl8pPr marL="4267249" indent="0">
              <a:buNone/>
              <a:defRPr sz="2133" b="1"/>
            </a:lvl8pPr>
            <a:lvl9pPr marL="4876856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4" cy="3951288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41BEC-AD9E-4104-AF2B-4C626651FF89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289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"/>
            <a:ext cx="7740352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FE511-5094-4685-A035-FB392A6605D8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688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0" y="6292855"/>
            <a:ext cx="9144000" cy="565146"/>
          </a:xfrm>
          <a:prstGeom prst="rect">
            <a:avLst/>
          </a:prstGeom>
          <a:ln/>
        </p:spPr>
        <p:txBody>
          <a:bodyPr wrap="square" lIns="36000" tIns="36000" rIns="36000" bIns="36000" anchor="b">
            <a:spAutoFit/>
          </a:bodyPr>
          <a:lstStyle>
            <a:lvl1pPr algn="ctr">
              <a:defRPr sz="3200" b="0">
                <a:latin typeface="+mn-lt"/>
                <a:ea typeface="Meiryo UI" panose="020B0604030504040204" pitchFamily="50" charset="-128"/>
              </a:defRPr>
            </a:lvl1pPr>
          </a:lstStyle>
          <a:p>
            <a:pPr>
              <a:defRPr/>
            </a:pPr>
            <a:fld id="{DE9C2EA1-6911-4BAC-954D-0A2DD024DDCF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8727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1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1" cy="5853113"/>
          </a:xfrm>
          <a:prstGeom prst="rect">
            <a:avLst/>
          </a:prstGeo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67"/>
            </a:lvl1pPr>
            <a:lvl2pPr marL="609607" indent="0">
              <a:buNone/>
              <a:defRPr sz="1600"/>
            </a:lvl2pPr>
            <a:lvl3pPr marL="1219214" indent="0">
              <a:buNone/>
              <a:defRPr sz="1333"/>
            </a:lvl3pPr>
            <a:lvl4pPr marL="1828821" indent="0">
              <a:buNone/>
              <a:defRPr sz="1200"/>
            </a:lvl4pPr>
            <a:lvl5pPr marL="2438428" indent="0">
              <a:buNone/>
              <a:defRPr sz="1200"/>
            </a:lvl5pPr>
            <a:lvl6pPr marL="3048036" indent="0">
              <a:buNone/>
              <a:defRPr sz="1200"/>
            </a:lvl6pPr>
            <a:lvl7pPr marL="3657643" indent="0">
              <a:buNone/>
              <a:defRPr sz="1200"/>
            </a:lvl7pPr>
            <a:lvl8pPr marL="4267249" indent="0">
              <a:buNone/>
              <a:defRPr sz="1200"/>
            </a:lvl8pPr>
            <a:lvl9pPr marL="4876856" indent="0">
              <a:buNone/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176D3-1CBA-4E5C-8891-6A87D7C30D42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4006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267"/>
            </a:lvl1pPr>
            <a:lvl2pPr marL="609607" indent="0">
              <a:buNone/>
              <a:defRPr sz="3733"/>
            </a:lvl2pPr>
            <a:lvl3pPr marL="1219214" indent="0">
              <a:buNone/>
              <a:defRPr sz="3200"/>
            </a:lvl3pPr>
            <a:lvl4pPr marL="1828821" indent="0">
              <a:buNone/>
              <a:defRPr sz="2667"/>
            </a:lvl4pPr>
            <a:lvl5pPr marL="2438428" indent="0">
              <a:buNone/>
              <a:defRPr sz="2667"/>
            </a:lvl5pPr>
            <a:lvl6pPr marL="3048036" indent="0">
              <a:buNone/>
              <a:defRPr sz="2667"/>
            </a:lvl6pPr>
            <a:lvl7pPr marL="3657643" indent="0">
              <a:buNone/>
              <a:defRPr sz="2667"/>
            </a:lvl7pPr>
            <a:lvl8pPr marL="4267249" indent="0">
              <a:buNone/>
              <a:defRPr sz="2667"/>
            </a:lvl8pPr>
            <a:lvl9pPr marL="4876856" indent="0">
              <a:buNone/>
              <a:defRPr sz="2667"/>
            </a:lvl9pPr>
          </a:lstStyle>
          <a:p>
            <a:pPr lvl="0"/>
            <a:r>
              <a:rPr lang="ja-JP" altLang="en-US" noProof="0"/>
              <a:t>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67"/>
            </a:lvl1pPr>
            <a:lvl2pPr marL="609607" indent="0">
              <a:buNone/>
              <a:defRPr sz="1600"/>
            </a:lvl2pPr>
            <a:lvl3pPr marL="1219214" indent="0">
              <a:buNone/>
              <a:defRPr sz="1333"/>
            </a:lvl3pPr>
            <a:lvl4pPr marL="1828821" indent="0">
              <a:buNone/>
              <a:defRPr sz="1200"/>
            </a:lvl4pPr>
            <a:lvl5pPr marL="2438428" indent="0">
              <a:buNone/>
              <a:defRPr sz="1200"/>
            </a:lvl5pPr>
            <a:lvl6pPr marL="3048036" indent="0">
              <a:buNone/>
              <a:defRPr sz="1200"/>
            </a:lvl6pPr>
            <a:lvl7pPr marL="3657643" indent="0">
              <a:buNone/>
              <a:defRPr sz="1200"/>
            </a:lvl7pPr>
            <a:lvl8pPr marL="4267249" indent="0">
              <a:buNone/>
              <a:defRPr sz="1200"/>
            </a:lvl8pPr>
            <a:lvl9pPr marL="4876856" indent="0">
              <a:buNone/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F5529-272E-4A2C-90D7-160EE3AC1005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5815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4606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  <p:sldLayoutId id="2147483729" r:id="rId1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3733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37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37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37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37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609607" algn="l" rtl="0" eaLnBrk="1" fontAlgn="base" hangingPunct="1">
        <a:spcBef>
          <a:spcPct val="0"/>
        </a:spcBef>
        <a:spcAft>
          <a:spcPct val="0"/>
        </a:spcAft>
        <a:defRPr kumimoji="1" sz="37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1219214" algn="l" rtl="0" eaLnBrk="1" fontAlgn="base" hangingPunct="1">
        <a:spcBef>
          <a:spcPct val="0"/>
        </a:spcBef>
        <a:spcAft>
          <a:spcPct val="0"/>
        </a:spcAft>
        <a:defRPr kumimoji="1" sz="37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828821" algn="l" rtl="0" eaLnBrk="1" fontAlgn="base" hangingPunct="1">
        <a:spcBef>
          <a:spcPct val="0"/>
        </a:spcBef>
        <a:spcAft>
          <a:spcPct val="0"/>
        </a:spcAft>
        <a:defRPr kumimoji="1" sz="37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2438428" algn="l" rtl="0" eaLnBrk="1" fontAlgn="base" hangingPunct="1">
        <a:spcBef>
          <a:spcPct val="0"/>
        </a:spcBef>
        <a:spcAft>
          <a:spcPct val="0"/>
        </a:spcAft>
        <a:defRPr kumimoji="1" sz="37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457205" indent="-457205" algn="l" rtl="0" eaLnBrk="1" fontAlgn="base" hangingPunct="1">
        <a:spcBef>
          <a:spcPct val="20000"/>
        </a:spcBef>
        <a:spcAft>
          <a:spcPct val="0"/>
        </a:spcAft>
        <a:buChar char="•"/>
        <a:defRPr kumimoji="1" sz="4267">
          <a:solidFill>
            <a:schemeClr val="tx1"/>
          </a:solidFill>
          <a:latin typeface="+mn-lt"/>
          <a:ea typeface="+mn-ea"/>
          <a:cs typeface="+mn-cs"/>
        </a:defRPr>
      </a:lvl1pPr>
      <a:lvl2pPr marL="990613" indent="-381005" algn="l" rtl="0" eaLnBrk="1" fontAlgn="base" hangingPunct="1">
        <a:spcBef>
          <a:spcPct val="20000"/>
        </a:spcBef>
        <a:spcAft>
          <a:spcPct val="0"/>
        </a:spcAft>
        <a:buChar char="–"/>
        <a:defRPr kumimoji="1" sz="3733">
          <a:solidFill>
            <a:schemeClr val="tx1"/>
          </a:solidFill>
          <a:latin typeface="+mn-lt"/>
          <a:ea typeface="+mn-ea"/>
        </a:defRPr>
      </a:lvl2pPr>
      <a:lvl3pPr marL="1524018" indent="-304804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</a:defRPr>
      </a:lvl3pPr>
      <a:lvl4pPr marL="2133625" indent="-304804" algn="l" rtl="0" eaLnBrk="1" fontAlgn="base" hangingPunct="1">
        <a:spcBef>
          <a:spcPct val="20000"/>
        </a:spcBef>
        <a:spcAft>
          <a:spcPct val="0"/>
        </a:spcAft>
        <a:buChar char="–"/>
        <a:defRPr kumimoji="1" sz="2667">
          <a:solidFill>
            <a:schemeClr val="tx1"/>
          </a:solidFill>
          <a:latin typeface="+mn-lt"/>
          <a:ea typeface="+mn-ea"/>
        </a:defRPr>
      </a:lvl4pPr>
      <a:lvl5pPr marL="2743232" indent="-304804" algn="l" rtl="0" eaLnBrk="1" fontAlgn="base" hangingPunct="1">
        <a:spcBef>
          <a:spcPct val="20000"/>
        </a:spcBef>
        <a:spcAft>
          <a:spcPct val="0"/>
        </a:spcAft>
        <a:buChar char="»"/>
        <a:defRPr kumimoji="1" sz="2667">
          <a:solidFill>
            <a:schemeClr val="tx1"/>
          </a:solidFill>
          <a:latin typeface="+mn-lt"/>
          <a:ea typeface="+mn-ea"/>
        </a:defRPr>
      </a:lvl5pPr>
      <a:lvl6pPr marL="3352839" indent="-304804" algn="l" rtl="0" eaLnBrk="1" fontAlgn="base" hangingPunct="1">
        <a:spcBef>
          <a:spcPct val="20000"/>
        </a:spcBef>
        <a:spcAft>
          <a:spcPct val="0"/>
        </a:spcAft>
        <a:buChar char="»"/>
        <a:defRPr kumimoji="1" sz="2667">
          <a:solidFill>
            <a:schemeClr val="tx1"/>
          </a:solidFill>
          <a:latin typeface="+mn-lt"/>
          <a:ea typeface="+mn-ea"/>
        </a:defRPr>
      </a:lvl6pPr>
      <a:lvl7pPr marL="3962446" indent="-304804" algn="l" rtl="0" eaLnBrk="1" fontAlgn="base" hangingPunct="1">
        <a:spcBef>
          <a:spcPct val="20000"/>
        </a:spcBef>
        <a:spcAft>
          <a:spcPct val="0"/>
        </a:spcAft>
        <a:buChar char="»"/>
        <a:defRPr kumimoji="1" sz="2667">
          <a:solidFill>
            <a:schemeClr val="tx1"/>
          </a:solidFill>
          <a:latin typeface="+mn-lt"/>
          <a:ea typeface="+mn-ea"/>
        </a:defRPr>
      </a:lvl7pPr>
      <a:lvl8pPr marL="4572052" indent="-304804" algn="l" rtl="0" eaLnBrk="1" fontAlgn="base" hangingPunct="1">
        <a:spcBef>
          <a:spcPct val="20000"/>
        </a:spcBef>
        <a:spcAft>
          <a:spcPct val="0"/>
        </a:spcAft>
        <a:buChar char="»"/>
        <a:defRPr kumimoji="1" sz="2667">
          <a:solidFill>
            <a:schemeClr val="tx1"/>
          </a:solidFill>
          <a:latin typeface="+mn-lt"/>
          <a:ea typeface="+mn-ea"/>
        </a:defRPr>
      </a:lvl8pPr>
      <a:lvl9pPr marL="5181659" indent="-304804" algn="l" rtl="0" eaLnBrk="1" fontAlgn="base" hangingPunct="1">
        <a:spcBef>
          <a:spcPct val="20000"/>
        </a:spcBef>
        <a:spcAft>
          <a:spcPct val="0"/>
        </a:spcAft>
        <a:buChar char="»"/>
        <a:defRPr kumimoji="1" sz="2667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1219214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7" algn="l" defTabSz="1219214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14" algn="l" defTabSz="1219214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21" algn="l" defTabSz="1219214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28" algn="l" defTabSz="1219214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36" algn="l" defTabSz="1219214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43" algn="l" defTabSz="1219214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49" algn="l" defTabSz="1219214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56" algn="l" defTabSz="1219214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5229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7189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71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71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71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71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1174023" algn="l" rtl="0" eaLnBrk="1" fontAlgn="base" hangingPunct="1">
        <a:spcBef>
          <a:spcPct val="0"/>
        </a:spcBef>
        <a:spcAft>
          <a:spcPct val="0"/>
        </a:spcAft>
        <a:defRPr kumimoji="1" sz="71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2348043" algn="l" rtl="0" eaLnBrk="1" fontAlgn="base" hangingPunct="1">
        <a:spcBef>
          <a:spcPct val="0"/>
        </a:spcBef>
        <a:spcAft>
          <a:spcPct val="0"/>
        </a:spcAft>
        <a:defRPr kumimoji="1" sz="71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3522066" algn="l" rtl="0" eaLnBrk="1" fontAlgn="base" hangingPunct="1">
        <a:spcBef>
          <a:spcPct val="0"/>
        </a:spcBef>
        <a:spcAft>
          <a:spcPct val="0"/>
        </a:spcAft>
        <a:defRPr kumimoji="1" sz="71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4696088" algn="l" rtl="0" eaLnBrk="1" fontAlgn="base" hangingPunct="1">
        <a:spcBef>
          <a:spcPct val="0"/>
        </a:spcBef>
        <a:spcAft>
          <a:spcPct val="0"/>
        </a:spcAft>
        <a:defRPr kumimoji="1" sz="71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880516" indent="-880516" algn="l" rtl="0" eaLnBrk="1" fontAlgn="base" hangingPunct="1">
        <a:spcBef>
          <a:spcPct val="20000"/>
        </a:spcBef>
        <a:spcAft>
          <a:spcPct val="0"/>
        </a:spcAft>
        <a:buChar char="•"/>
        <a:defRPr kumimoji="1" sz="8217">
          <a:solidFill>
            <a:schemeClr val="tx1"/>
          </a:solidFill>
          <a:latin typeface="+mn-lt"/>
          <a:ea typeface="+mn-ea"/>
          <a:cs typeface="+mn-cs"/>
        </a:defRPr>
      </a:lvl1pPr>
      <a:lvl2pPr marL="1907786" indent="-733763" algn="l" rtl="0" eaLnBrk="1" fontAlgn="base" hangingPunct="1">
        <a:spcBef>
          <a:spcPct val="20000"/>
        </a:spcBef>
        <a:spcAft>
          <a:spcPct val="0"/>
        </a:spcAft>
        <a:buChar char="–"/>
        <a:defRPr kumimoji="1" sz="7189">
          <a:solidFill>
            <a:schemeClr val="tx1"/>
          </a:solidFill>
          <a:latin typeface="+mn-lt"/>
          <a:ea typeface="+mn-ea"/>
        </a:defRPr>
      </a:lvl2pPr>
      <a:lvl3pPr marL="2935055" indent="-587011" algn="l" rtl="0" eaLnBrk="1" fontAlgn="base" hangingPunct="1">
        <a:spcBef>
          <a:spcPct val="20000"/>
        </a:spcBef>
        <a:spcAft>
          <a:spcPct val="0"/>
        </a:spcAft>
        <a:buChar char="•"/>
        <a:defRPr kumimoji="1" sz="6164">
          <a:solidFill>
            <a:schemeClr val="tx1"/>
          </a:solidFill>
          <a:latin typeface="+mn-lt"/>
          <a:ea typeface="+mn-ea"/>
        </a:defRPr>
      </a:lvl3pPr>
      <a:lvl4pPr marL="4109077" indent="-587011" algn="l" rtl="0" eaLnBrk="1" fontAlgn="base" hangingPunct="1">
        <a:spcBef>
          <a:spcPct val="20000"/>
        </a:spcBef>
        <a:spcAft>
          <a:spcPct val="0"/>
        </a:spcAft>
        <a:buChar char="–"/>
        <a:defRPr kumimoji="1" sz="5136">
          <a:solidFill>
            <a:schemeClr val="tx1"/>
          </a:solidFill>
          <a:latin typeface="+mn-lt"/>
          <a:ea typeface="+mn-ea"/>
        </a:defRPr>
      </a:lvl4pPr>
      <a:lvl5pPr marL="5283099" indent="-587011" algn="l" rtl="0" eaLnBrk="1" fontAlgn="base" hangingPunct="1">
        <a:spcBef>
          <a:spcPct val="20000"/>
        </a:spcBef>
        <a:spcAft>
          <a:spcPct val="0"/>
        </a:spcAft>
        <a:buChar char="»"/>
        <a:defRPr kumimoji="1" sz="5136">
          <a:solidFill>
            <a:schemeClr val="tx1"/>
          </a:solidFill>
          <a:latin typeface="+mn-lt"/>
          <a:ea typeface="+mn-ea"/>
        </a:defRPr>
      </a:lvl5pPr>
      <a:lvl6pPr marL="6457120" indent="-587011" algn="l" rtl="0" eaLnBrk="1" fontAlgn="base" hangingPunct="1">
        <a:spcBef>
          <a:spcPct val="20000"/>
        </a:spcBef>
        <a:spcAft>
          <a:spcPct val="0"/>
        </a:spcAft>
        <a:buChar char="»"/>
        <a:defRPr kumimoji="1" sz="5136">
          <a:solidFill>
            <a:schemeClr val="tx1"/>
          </a:solidFill>
          <a:latin typeface="+mn-lt"/>
          <a:ea typeface="+mn-ea"/>
        </a:defRPr>
      </a:lvl6pPr>
      <a:lvl7pPr marL="7631142" indent="-587011" algn="l" rtl="0" eaLnBrk="1" fontAlgn="base" hangingPunct="1">
        <a:spcBef>
          <a:spcPct val="20000"/>
        </a:spcBef>
        <a:spcAft>
          <a:spcPct val="0"/>
        </a:spcAft>
        <a:buChar char="»"/>
        <a:defRPr kumimoji="1" sz="5136">
          <a:solidFill>
            <a:schemeClr val="tx1"/>
          </a:solidFill>
          <a:latin typeface="+mn-lt"/>
          <a:ea typeface="+mn-ea"/>
        </a:defRPr>
      </a:lvl7pPr>
      <a:lvl8pPr marL="8805165" indent="-587011" algn="l" rtl="0" eaLnBrk="1" fontAlgn="base" hangingPunct="1">
        <a:spcBef>
          <a:spcPct val="20000"/>
        </a:spcBef>
        <a:spcAft>
          <a:spcPct val="0"/>
        </a:spcAft>
        <a:buChar char="»"/>
        <a:defRPr kumimoji="1" sz="5136">
          <a:solidFill>
            <a:schemeClr val="tx1"/>
          </a:solidFill>
          <a:latin typeface="+mn-lt"/>
          <a:ea typeface="+mn-ea"/>
        </a:defRPr>
      </a:lvl8pPr>
      <a:lvl9pPr marL="9979185" indent="-587011" algn="l" rtl="0" eaLnBrk="1" fontAlgn="base" hangingPunct="1">
        <a:spcBef>
          <a:spcPct val="20000"/>
        </a:spcBef>
        <a:spcAft>
          <a:spcPct val="0"/>
        </a:spcAft>
        <a:buChar char="»"/>
        <a:defRPr kumimoji="1" sz="513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2348043" rtl="0" eaLnBrk="1" latinLnBrk="0" hangingPunct="1"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1pPr>
      <a:lvl2pPr marL="1174023" algn="l" defTabSz="2348043" rtl="0" eaLnBrk="1" latinLnBrk="0" hangingPunct="1"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2pPr>
      <a:lvl3pPr marL="2348043" algn="l" defTabSz="2348043" rtl="0" eaLnBrk="1" latinLnBrk="0" hangingPunct="1"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3pPr>
      <a:lvl4pPr marL="3522066" algn="l" defTabSz="2348043" rtl="0" eaLnBrk="1" latinLnBrk="0" hangingPunct="1"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4pPr>
      <a:lvl5pPr marL="4696088" algn="l" defTabSz="2348043" rtl="0" eaLnBrk="1" latinLnBrk="0" hangingPunct="1"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5pPr>
      <a:lvl6pPr marL="5870108" algn="l" defTabSz="2348043" rtl="0" eaLnBrk="1" latinLnBrk="0" hangingPunct="1"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6pPr>
      <a:lvl7pPr marL="7044131" algn="l" defTabSz="2348043" rtl="0" eaLnBrk="1" latinLnBrk="0" hangingPunct="1"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7pPr>
      <a:lvl8pPr marL="8218153" algn="l" defTabSz="2348043" rtl="0" eaLnBrk="1" latinLnBrk="0" hangingPunct="1"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8pPr>
      <a:lvl9pPr marL="9392174" algn="l" defTabSz="2348043" rtl="0" eaLnBrk="1" latinLnBrk="0" hangingPunct="1"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タイトル 3">
            <a:extLst>
              <a:ext uri="{FF2B5EF4-FFF2-40B4-BE49-F238E27FC236}">
                <a16:creationId xmlns:a16="http://schemas.microsoft.com/office/drawing/2014/main" id="{E8309C05-94E2-C4DA-CE38-918F3090A2BD}"/>
              </a:ext>
            </a:extLst>
          </p:cNvPr>
          <p:cNvSpPr txBox="1">
            <a:spLocks/>
          </p:cNvSpPr>
          <p:nvPr/>
        </p:nvSpPr>
        <p:spPr bwMode="auto">
          <a:xfrm>
            <a:off x="5827" y="66402"/>
            <a:ext cx="9144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087C8"/>
                </a:solidFill>
                <a:effectLst/>
                <a:uLnTx/>
                <a:uFillTx/>
                <a:latin typeface="HGP創英角ｺﾞｼｯｸUB"/>
                <a:ea typeface="HGP創英角ｺﾞｼｯｸUB"/>
                <a:cs typeface="+mj-cs"/>
              </a:rPr>
              <a:t>群マネの実施方針</a:t>
            </a:r>
            <a:r>
              <a:rPr kumimoji="1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087C8"/>
                </a:solidFill>
                <a:effectLst/>
                <a:uLnTx/>
                <a:uFillTx/>
                <a:latin typeface="HGP創英角ｺﾞｼｯｸUB"/>
                <a:ea typeface="HGP創英角ｺﾞｼｯｸUB"/>
                <a:cs typeface="+mj-cs"/>
              </a:rPr>
              <a:t>（福岡県</a:t>
            </a:r>
            <a:r>
              <a:rPr lang="ja-JP" altLang="en-US" sz="2000" kern="0" dirty="0">
                <a:latin typeface="HGP創英角ｺﾞｼｯｸUB"/>
                <a:ea typeface="HGP創英角ｺﾞｼｯｸUB"/>
              </a:rPr>
              <a:t>朝倉市</a:t>
            </a:r>
            <a:r>
              <a:rPr kumimoji="1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087C8"/>
                </a:solidFill>
                <a:effectLst/>
                <a:uLnTx/>
                <a:uFillTx/>
                <a:latin typeface="HGP創英角ｺﾞｼｯｸUB"/>
                <a:ea typeface="HGP創英角ｺﾞｼｯｸUB"/>
                <a:cs typeface="+mj-cs"/>
              </a:rPr>
              <a:t>）</a:t>
            </a:r>
            <a:endParaRPr kumimoji="1" lang="ja-JP" altLang="en-US" sz="2400" b="0" i="0" u="none" strike="noStrike" kern="0" cap="none" spc="0" normalizeH="0" baseline="0" noProof="0" dirty="0">
              <a:ln>
                <a:noFill/>
              </a:ln>
              <a:solidFill>
                <a:srgbClr val="4087C8"/>
              </a:solidFill>
              <a:effectLst/>
              <a:uLnTx/>
              <a:uFillTx/>
              <a:latin typeface="HGP創英角ｺﾞｼｯｸUB"/>
              <a:ea typeface="HGP創英角ｺﾞｼｯｸUB"/>
              <a:cs typeface="+mj-cs"/>
            </a:endParaRPr>
          </a:p>
        </p:txBody>
      </p:sp>
      <p:sp>
        <p:nvSpPr>
          <p:cNvPr id="125" name="テキスト ボックス 124">
            <a:extLst>
              <a:ext uri="{FF2B5EF4-FFF2-40B4-BE49-F238E27FC236}">
                <a16:creationId xmlns:a16="http://schemas.microsoft.com/office/drawing/2014/main" id="{632602B2-8E55-D6B3-9567-552C370F3EB6}"/>
              </a:ext>
            </a:extLst>
          </p:cNvPr>
          <p:cNvSpPr txBox="1"/>
          <p:nvPr/>
        </p:nvSpPr>
        <p:spPr>
          <a:xfrm>
            <a:off x="0" y="571603"/>
            <a:ext cx="9144000" cy="338554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spc="600">
                <a:solidFill>
                  <a:schemeClr val="bg1"/>
                </a:solidFill>
                <a:latin typeface="+mj-ea"/>
                <a:ea typeface="+mj-ea"/>
              </a:defRPr>
            </a:lvl1pPr>
          </a:lstStyle>
          <a:p>
            <a:pPr algn="just">
              <a:defRPr/>
            </a:pPr>
            <a:r>
              <a:rPr lang="ja-JP" altLang="en-US" spc="0" dirty="0">
                <a:solidFill>
                  <a:sysClr val="windowText" lastClr="000000"/>
                </a:solidFill>
                <a:latin typeface="ＭＳ Ｐゴシック"/>
                <a:ea typeface="ＭＳ Ｐゴシック"/>
              </a:rPr>
              <a:t>［自治体が抱える課題と群マネ導入で期待する効果］</a:t>
            </a:r>
            <a:endParaRPr lang="en-US" altLang="ja-JP" spc="0" dirty="0">
              <a:solidFill>
                <a:sysClr val="windowText" lastClr="000000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126" name="テキスト ボックス 125">
            <a:extLst>
              <a:ext uri="{FF2B5EF4-FFF2-40B4-BE49-F238E27FC236}">
                <a16:creationId xmlns:a16="http://schemas.microsoft.com/office/drawing/2014/main" id="{DB5DCB49-8C18-93CE-27A2-569959871914}"/>
              </a:ext>
            </a:extLst>
          </p:cNvPr>
          <p:cNvSpPr txBox="1"/>
          <p:nvPr/>
        </p:nvSpPr>
        <p:spPr>
          <a:xfrm>
            <a:off x="179992" y="1679322"/>
            <a:ext cx="4320000" cy="4976205"/>
          </a:xfrm>
          <a:prstGeom prst="rect">
            <a:avLst/>
          </a:prstGeom>
          <a:noFill/>
          <a:ln w="19050">
            <a:solidFill>
              <a:sysClr val="windowText" lastClr="000000">
                <a:lumMod val="65000"/>
                <a:lumOff val="35000"/>
              </a:sysClr>
            </a:solidFill>
          </a:ln>
        </p:spPr>
        <p:txBody>
          <a:bodyPr wrap="square" rtlCol="0" anchor="t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ＭＳ Ｐゴシック"/>
              </a:rPr>
              <a:t>（１）業務のマネジメント戦略</a:t>
            </a:r>
            <a:endParaRPr kumimoji="0" lang="ja-JP" altLang="en-US" sz="3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27" name="テキスト ボックス 126">
            <a:extLst>
              <a:ext uri="{FF2B5EF4-FFF2-40B4-BE49-F238E27FC236}">
                <a16:creationId xmlns:a16="http://schemas.microsoft.com/office/drawing/2014/main" id="{73D4A664-DB16-89A2-2AB4-D97C8FE40805}"/>
              </a:ext>
            </a:extLst>
          </p:cNvPr>
          <p:cNvSpPr txBox="1"/>
          <p:nvPr/>
        </p:nvSpPr>
        <p:spPr>
          <a:xfrm>
            <a:off x="0" y="1340768"/>
            <a:ext cx="9144000" cy="338554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ja-JP" altLang="en-US" sz="1600" dirty="0">
                <a:solidFill>
                  <a:sysClr val="windowText" lastClr="000000"/>
                </a:solidFill>
                <a:latin typeface="ＭＳ Ｐゴシック"/>
                <a:ea typeface="ＭＳ Ｐゴシック"/>
              </a:rPr>
              <a:t>［実施内容］</a:t>
            </a:r>
          </a:p>
        </p:txBody>
      </p:sp>
      <p:sp>
        <p:nvSpPr>
          <p:cNvPr id="128" name="テキスト ボックス 127">
            <a:extLst>
              <a:ext uri="{FF2B5EF4-FFF2-40B4-BE49-F238E27FC236}">
                <a16:creationId xmlns:a16="http://schemas.microsoft.com/office/drawing/2014/main" id="{FE5AEC99-7C99-9AC6-4ED8-FE7FA9FCA542}"/>
              </a:ext>
            </a:extLst>
          </p:cNvPr>
          <p:cNvSpPr txBox="1"/>
          <p:nvPr/>
        </p:nvSpPr>
        <p:spPr>
          <a:xfrm>
            <a:off x="179992" y="1988840"/>
            <a:ext cx="4320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ja-JP" altLang="en-US" sz="14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①対象範囲</a:t>
            </a:r>
            <a:r>
              <a:rPr lang="ja-JP" altLang="en-US" sz="12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（インフラ分野</a:t>
            </a:r>
            <a:r>
              <a:rPr lang="en-US" altLang="ja-JP" sz="12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×</a:t>
            </a:r>
            <a:r>
              <a:rPr lang="ja-JP" altLang="en-US" sz="12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業務プロセス）</a:t>
            </a:r>
            <a:endParaRPr lang="en-US" altLang="ja-JP" sz="120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129" name="テキスト ボックス 128">
            <a:extLst>
              <a:ext uri="{FF2B5EF4-FFF2-40B4-BE49-F238E27FC236}">
                <a16:creationId xmlns:a16="http://schemas.microsoft.com/office/drawing/2014/main" id="{A4E11618-297D-D5C1-CA80-7722E6B6A89D}"/>
              </a:ext>
            </a:extLst>
          </p:cNvPr>
          <p:cNvSpPr txBox="1"/>
          <p:nvPr/>
        </p:nvSpPr>
        <p:spPr>
          <a:xfrm>
            <a:off x="179992" y="6021288"/>
            <a:ext cx="4320000" cy="6056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800"/>
              </a:lnSpc>
              <a:defRPr/>
            </a:pPr>
            <a:r>
              <a:rPr lang="ja-JP" altLang="en-US" sz="14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②発注方式等</a:t>
            </a:r>
            <a:endParaRPr lang="en-US" altLang="ja-JP" sz="140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  <a:p>
            <a:pPr algn="just">
              <a:lnSpc>
                <a:spcPts val="800"/>
              </a:lnSpc>
              <a:defRPr/>
            </a:pPr>
            <a:endParaRPr lang="en-US" altLang="ja-JP" sz="30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  <a:p>
            <a:pPr marL="285750" indent="-285750">
              <a:lnSpc>
                <a:spcPts val="800"/>
              </a:lnSpc>
              <a:buFont typeface="Wingdings" panose="05000000000000000000" pitchFamily="2" charset="2"/>
              <a:buChar char="p"/>
              <a:defRPr/>
            </a:pPr>
            <a:r>
              <a:rPr lang="ja-JP" altLang="en-US" sz="12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契約期間の複数年化 ： 無</a:t>
            </a:r>
            <a:endParaRPr lang="en-US" altLang="ja-JP" sz="120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  <a:p>
            <a:pPr>
              <a:lnSpc>
                <a:spcPts val="800"/>
              </a:lnSpc>
              <a:defRPr/>
            </a:pPr>
            <a:endParaRPr lang="en-US" altLang="ja-JP" sz="30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  <a:p>
            <a:pPr marL="285750" indent="-285750">
              <a:lnSpc>
                <a:spcPts val="800"/>
              </a:lnSpc>
              <a:buFont typeface="Wingdings" panose="05000000000000000000" pitchFamily="2" charset="2"/>
              <a:buChar char="p"/>
              <a:defRPr/>
            </a:pPr>
            <a:r>
              <a:rPr lang="ja-JP" altLang="en-US" sz="12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性能規定の導入　　　 ： 無</a:t>
            </a:r>
            <a:endParaRPr lang="en-US" altLang="ja-JP" sz="120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130" name="テキスト ボックス 129">
            <a:extLst>
              <a:ext uri="{FF2B5EF4-FFF2-40B4-BE49-F238E27FC236}">
                <a16:creationId xmlns:a16="http://schemas.microsoft.com/office/drawing/2014/main" id="{65892EF8-A745-8579-7FC9-ECCFB4CD1B7B}"/>
              </a:ext>
            </a:extLst>
          </p:cNvPr>
          <p:cNvSpPr txBox="1"/>
          <p:nvPr/>
        </p:nvSpPr>
        <p:spPr>
          <a:xfrm>
            <a:off x="4621191" y="1652642"/>
            <a:ext cx="4393773" cy="3064775"/>
          </a:xfrm>
          <a:prstGeom prst="rect">
            <a:avLst/>
          </a:prstGeom>
          <a:noFill/>
          <a:ln w="19050">
            <a:solidFill>
              <a:sysClr val="windowText" lastClr="000000">
                <a:lumMod val="65000"/>
                <a:lumOff val="35000"/>
              </a:sysClr>
            </a:solidFill>
          </a:ln>
        </p:spPr>
        <p:txBody>
          <a:bodyPr wrap="square" rtlCol="0" anchor="t">
            <a:no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ＭＳ Ｐゴシック"/>
              </a:rPr>
              <a:t>（２）自治体の束</a:t>
            </a:r>
            <a:endParaRPr kumimoji="0" lang="ja-JP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32" name="テキスト ボックス 131">
            <a:extLst>
              <a:ext uri="{FF2B5EF4-FFF2-40B4-BE49-F238E27FC236}">
                <a16:creationId xmlns:a16="http://schemas.microsoft.com/office/drawing/2014/main" id="{B295BE7B-5870-CCF9-F5DE-44709F68886F}"/>
              </a:ext>
            </a:extLst>
          </p:cNvPr>
          <p:cNvSpPr txBox="1"/>
          <p:nvPr/>
        </p:nvSpPr>
        <p:spPr>
          <a:xfrm>
            <a:off x="4570592" y="4820304"/>
            <a:ext cx="4393773" cy="1835224"/>
          </a:xfrm>
          <a:prstGeom prst="rect">
            <a:avLst/>
          </a:prstGeom>
          <a:noFill/>
          <a:ln w="19050">
            <a:solidFill>
              <a:sysClr val="windowText" lastClr="000000">
                <a:lumMod val="65000"/>
                <a:lumOff val="35000"/>
              </a:sysClr>
            </a:solidFill>
          </a:ln>
        </p:spPr>
        <p:txBody>
          <a:bodyPr wrap="square" rtlCol="0" anchor="t">
            <a:no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ＭＳ Ｐゴシック"/>
              </a:rPr>
              <a:t>（３）技術者連携、データ連携</a:t>
            </a:r>
            <a:endParaRPr kumimoji="0" lang="ja-JP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33" name="テキスト ボックス 132">
            <a:extLst>
              <a:ext uri="{FF2B5EF4-FFF2-40B4-BE49-F238E27FC236}">
                <a16:creationId xmlns:a16="http://schemas.microsoft.com/office/drawing/2014/main" id="{EEC14633-07D6-EF10-09F0-4C8222518291}"/>
              </a:ext>
            </a:extLst>
          </p:cNvPr>
          <p:cNvSpPr txBox="1"/>
          <p:nvPr/>
        </p:nvSpPr>
        <p:spPr>
          <a:xfrm>
            <a:off x="4587994" y="5181020"/>
            <a:ext cx="4320000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ja-JP" altLang="en-US" sz="14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①技術者連携の具体メニュー</a:t>
            </a:r>
            <a:endParaRPr lang="en-US" altLang="ja-JP" sz="30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  <a:p>
            <a:pPr algn="just">
              <a:defRPr/>
            </a:pPr>
            <a:r>
              <a:rPr lang="ja-JP" altLang="en-US" sz="1050" dirty="0">
                <a:solidFill>
                  <a:prstClr val="black"/>
                </a:solidFill>
                <a:latin typeface="ＭＳ Ｐゴシック"/>
                <a:ea typeface="ＭＳ Ｐゴシック"/>
              </a:rPr>
              <a:t>⇒福岡県</a:t>
            </a:r>
            <a:r>
              <a:rPr lang="ja-JP" altLang="en-US" sz="1050" dirty="0"/>
              <a:t>道路メンテナンス会議</a:t>
            </a:r>
            <a:r>
              <a:rPr kumimoji="0" lang="ja-JP" altLang="en-US" sz="1050" kern="0" dirty="0">
                <a:solidFill>
                  <a:prstClr val="black">
                    <a:lumMod val="75000"/>
                    <a:lumOff val="25000"/>
                  </a:prstClr>
                </a:solidFill>
                <a:latin typeface="ＭＳ Ｐゴシック"/>
                <a:ea typeface="ＭＳ Ｐゴシック"/>
              </a:rPr>
              <a:t>等の場を活用して、共同で意見交換会や　　研修を実施。</a:t>
            </a:r>
            <a:endParaRPr lang="en-US" altLang="ja-JP" sz="105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  <a:p>
            <a:pPr algn="just">
              <a:defRPr/>
            </a:pPr>
            <a:r>
              <a:rPr lang="ja-JP" altLang="en-US" sz="14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②データ連携の具体メニュー</a:t>
            </a:r>
            <a:endParaRPr lang="en-US" altLang="ja-JP" sz="140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  <a:p>
            <a:r>
              <a:rPr lang="ja-JP" altLang="en-US" sz="1050" dirty="0">
                <a:solidFill>
                  <a:prstClr val="black"/>
                </a:solidFill>
                <a:latin typeface="ＭＳ Ｐゴシック"/>
                <a:ea typeface="ＭＳ Ｐゴシック"/>
              </a:rPr>
              <a:t>⇒</a:t>
            </a:r>
            <a:r>
              <a:rPr lang="en-US" altLang="ja-JP" sz="1050" dirty="0">
                <a:solidFill>
                  <a:prstClr val="black"/>
                </a:solidFill>
                <a:latin typeface="ＭＳ Ｐゴシック"/>
                <a:ea typeface="ＭＳ Ｐゴシック"/>
              </a:rPr>
              <a:t>【You</a:t>
            </a:r>
            <a:r>
              <a:rPr lang="ja-JP" altLang="en-US" sz="1050" dirty="0">
                <a:solidFill>
                  <a:prstClr val="black"/>
                </a:solidFill>
                <a:latin typeface="ＭＳ Ｐゴシック"/>
                <a:ea typeface="ＭＳ Ｐゴシック"/>
              </a:rPr>
              <a:t>点検システム</a:t>
            </a:r>
            <a:r>
              <a:rPr lang="en-US" altLang="ja-JP" sz="1050" dirty="0">
                <a:solidFill>
                  <a:prstClr val="black"/>
                </a:solidFill>
                <a:latin typeface="ＭＳ Ｐゴシック"/>
                <a:ea typeface="ＭＳ Ｐゴシック"/>
              </a:rPr>
              <a:t>】</a:t>
            </a:r>
            <a:r>
              <a:rPr lang="ja-JP" altLang="en-US" sz="1050" dirty="0">
                <a:solidFill>
                  <a:prstClr val="black"/>
                </a:solidFill>
                <a:latin typeface="ＭＳ Ｐゴシック"/>
                <a:ea typeface="ＭＳ Ｐゴシック"/>
              </a:rPr>
              <a:t>の導入により、</a:t>
            </a:r>
            <a:r>
              <a:rPr lang="ja-JP" altLang="en-US" sz="1050" dirty="0"/>
              <a:t>管理者自らの点検結果と委託による点検結果を、福岡県建設技術情報センターのサーバで一括管理を行うことで、</a:t>
            </a:r>
            <a:r>
              <a:rPr kumimoji="0" lang="ja-JP" altLang="en-US" sz="1050" kern="0" dirty="0">
                <a:solidFill>
                  <a:prstClr val="black"/>
                </a:solidFill>
                <a:latin typeface="ＭＳ Ｐゴシック"/>
                <a:ea typeface="ＭＳ Ｐゴシック"/>
              </a:rPr>
              <a:t>事務負担軽減と橋梁点検の精度向上の実現。</a:t>
            </a:r>
            <a:endParaRPr lang="en-US" altLang="ja-JP" sz="105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135" name="テキスト ボックス 134">
            <a:extLst>
              <a:ext uri="{FF2B5EF4-FFF2-40B4-BE49-F238E27FC236}">
                <a16:creationId xmlns:a16="http://schemas.microsoft.com/office/drawing/2014/main" id="{1D585181-3841-F319-CB7F-1C785AACA5B0}"/>
              </a:ext>
            </a:extLst>
          </p:cNvPr>
          <p:cNvSpPr txBox="1"/>
          <p:nvPr/>
        </p:nvSpPr>
        <p:spPr>
          <a:xfrm>
            <a:off x="9252520" y="5533408"/>
            <a:ext cx="3877914" cy="293982"/>
          </a:xfrm>
          <a:prstGeom prst="rect">
            <a:avLst/>
          </a:prstGeom>
          <a:solidFill>
            <a:srgbClr val="4BACC6">
              <a:lumMod val="20000"/>
              <a:lumOff val="80000"/>
            </a:srgbClr>
          </a:solidFill>
          <a:ln w="38100"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9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ＭＳ Ｐゴシック"/>
                <a:ea typeface="ＭＳ Ｐゴシック"/>
              </a:rPr>
              <a:t>例：●●協議会等の場を活用して、共同で意見交換会や研修を実施予定。</a:t>
            </a:r>
          </a:p>
        </p:txBody>
      </p:sp>
      <p:sp>
        <p:nvSpPr>
          <p:cNvPr id="136" name="テキスト ボックス 135">
            <a:extLst>
              <a:ext uri="{FF2B5EF4-FFF2-40B4-BE49-F238E27FC236}">
                <a16:creationId xmlns:a16="http://schemas.microsoft.com/office/drawing/2014/main" id="{94144ACB-7099-9214-F088-C6671F4DAE2E}"/>
              </a:ext>
            </a:extLst>
          </p:cNvPr>
          <p:cNvSpPr txBox="1"/>
          <p:nvPr/>
        </p:nvSpPr>
        <p:spPr>
          <a:xfrm>
            <a:off x="9324528" y="6021288"/>
            <a:ext cx="3877914" cy="539984"/>
          </a:xfrm>
          <a:prstGeom prst="rect">
            <a:avLst/>
          </a:prstGeom>
          <a:solidFill>
            <a:srgbClr val="4BACC6">
              <a:lumMod val="20000"/>
              <a:lumOff val="80000"/>
            </a:srgbClr>
          </a:solidFill>
          <a:ln w="38100"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9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ＭＳ Ｐゴシック"/>
                <a:ea typeface="ＭＳ Ｐゴシック"/>
              </a:rPr>
              <a:t>例：●●町で導入している道路巡回支援ソフト（▲▲）を他の構成自治体においても導入予定。</a:t>
            </a:r>
            <a:endParaRPr kumimoji="0" lang="en-US" altLang="ja-JP" sz="9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ＭＳ Ｐゴシック"/>
              <a:ea typeface="ＭＳ Ｐゴシック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9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ＭＳ Ｐゴシック"/>
                <a:ea typeface="ＭＳ Ｐゴシック"/>
              </a:rPr>
              <a:t>道路・河川・公園の部署間連携が可能となるよう、苦情処理について庁内の●●システムを活用予定。</a:t>
            </a:r>
          </a:p>
        </p:txBody>
      </p:sp>
      <p:sp>
        <p:nvSpPr>
          <p:cNvPr id="140" name="テキスト ボックス 139">
            <a:extLst>
              <a:ext uri="{FF2B5EF4-FFF2-40B4-BE49-F238E27FC236}">
                <a16:creationId xmlns:a16="http://schemas.microsoft.com/office/drawing/2014/main" id="{96C51A22-F37F-4A8B-BD22-CB7697651A25}"/>
              </a:ext>
            </a:extLst>
          </p:cNvPr>
          <p:cNvSpPr txBox="1"/>
          <p:nvPr/>
        </p:nvSpPr>
        <p:spPr>
          <a:xfrm>
            <a:off x="179992" y="940693"/>
            <a:ext cx="8784016" cy="412326"/>
          </a:xfrm>
          <a:prstGeom prst="rect">
            <a:avLst/>
          </a:prstGeom>
          <a:noFill/>
          <a:ln w="19050">
            <a:solidFill>
              <a:sysClr val="windowText" lastClr="000000">
                <a:lumMod val="65000"/>
                <a:lumOff val="35000"/>
              </a:sysClr>
            </a:solidFill>
          </a:ln>
        </p:spPr>
        <p:txBody>
          <a:bodyPr wrap="square" rtlCol="0" anchor="t">
            <a:no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kern="0" dirty="0">
                <a:solidFill>
                  <a:prstClr val="black"/>
                </a:solidFill>
                <a:latin typeface="ＭＳ Ｐゴシック"/>
                <a:ea typeface="ＭＳ Ｐゴシック"/>
              </a:rPr>
              <a:t>技術者不足を地域連携で解決（事務負担軽減と橋梁点検の精度向上の実現）</a:t>
            </a:r>
            <a:endParaRPr kumimoji="0" lang="en-US" altLang="ja-JP" sz="1200" kern="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134" name="テキスト ボックス 133">
            <a:extLst>
              <a:ext uri="{FF2B5EF4-FFF2-40B4-BE49-F238E27FC236}">
                <a16:creationId xmlns:a16="http://schemas.microsoft.com/office/drawing/2014/main" id="{693883DE-1D29-DA5B-C6C5-EA58B6AB6BE9}"/>
              </a:ext>
            </a:extLst>
          </p:cNvPr>
          <p:cNvSpPr txBox="1"/>
          <p:nvPr/>
        </p:nvSpPr>
        <p:spPr>
          <a:xfrm>
            <a:off x="4607478" y="4265388"/>
            <a:ext cx="43200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p"/>
              <a:defRPr/>
            </a:pPr>
            <a:r>
              <a:rPr lang="ja-JP" altLang="en-US" sz="11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地方自治法上の共同処理制度の適用：無</a:t>
            </a:r>
          </a:p>
          <a:p>
            <a:pPr marL="171450" indent="-171450" algn="just">
              <a:buFont typeface="Wingdings" panose="05000000000000000000" pitchFamily="2" charset="2"/>
              <a:buChar char="p"/>
              <a:defRPr/>
            </a:pPr>
            <a:r>
              <a:rPr lang="ja-JP" altLang="en-US" sz="11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連携協力道路制度の活用：無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084684" y="3800841"/>
            <a:ext cx="1224136" cy="340519"/>
          </a:xfrm>
          <a:prstGeom prst="roundRect">
            <a:avLst/>
          </a:prstGeom>
          <a:solidFill>
            <a:srgbClr val="D5FFD5"/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400" dirty="0"/>
              <a:t>市町村</a:t>
            </a:r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4925841" y="2388381"/>
            <a:ext cx="1511781" cy="57888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400" dirty="0"/>
              <a:t>福岡県建設技術</a:t>
            </a:r>
            <a:endParaRPr kumimoji="1" lang="en-US" altLang="ja-JP" sz="1400" dirty="0"/>
          </a:p>
          <a:p>
            <a:pPr algn="ctr"/>
            <a:r>
              <a:rPr kumimoji="1" lang="ja-JP" altLang="en-US" sz="1400" dirty="0"/>
              <a:t>情報センター</a:t>
            </a:r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7812360" y="2513149"/>
            <a:ext cx="1008112" cy="340519"/>
          </a:xfrm>
          <a:prstGeom prst="roundRect">
            <a:avLst/>
          </a:prstGeom>
          <a:solidFill>
            <a:srgbClr val="FF9B9B"/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>
            <a:defPPr>
              <a:defRPr lang="ja-JP"/>
            </a:defPPr>
            <a:lvl1pPr algn="ctr">
              <a:defRPr sz="1400"/>
            </a:lvl1pPr>
          </a:lstStyle>
          <a:p>
            <a:r>
              <a:rPr lang="ja-JP" altLang="en-US" dirty="0"/>
              <a:t>事業者</a:t>
            </a:r>
          </a:p>
        </p:txBody>
      </p:sp>
      <p:cxnSp>
        <p:nvCxnSpPr>
          <p:cNvPr id="9" name="直線矢印コネクタ 8"/>
          <p:cNvCxnSpPr>
            <a:cxnSpLocks/>
          </p:cNvCxnSpPr>
          <p:nvPr/>
        </p:nvCxnSpPr>
        <p:spPr>
          <a:xfrm>
            <a:off x="5868144" y="2988475"/>
            <a:ext cx="0" cy="812366"/>
          </a:xfrm>
          <a:prstGeom prst="straightConnector1">
            <a:avLst/>
          </a:prstGeom>
          <a:ln w="28575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55C7EC2-F5D8-F03A-9881-BA8C151A33FA}"/>
              </a:ext>
            </a:extLst>
          </p:cNvPr>
          <p:cNvSpPr txBox="1"/>
          <p:nvPr/>
        </p:nvSpPr>
        <p:spPr>
          <a:xfrm>
            <a:off x="5863826" y="3228508"/>
            <a:ext cx="88998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/>
              <a:t>規約</a:t>
            </a:r>
            <a:endParaRPr kumimoji="1" lang="en-US" altLang="ja-JP" sz="1100" dirty="0"/>
          </a:p>
          <a:p>
            <a:r>
              <a:rPr kumimoji="1" lang="ja-JP" altLang="en-US" sz="1100" dirty="0"/>
              <a:t>＋委託契約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E61206E-36F9-8C70-61A5-17376975CDA2}"/>
              </a:ext>
            </a:extLst>
          </p:cNvPr>
          <p:cNvSpPr txBox="1"/>
          <p:nvPr/>
        </p:nvSpPr>
        <p:spPr>
          <a:xfrm>
            <a:off x="6396137" y="2266375"/>
            <a:ext cx="135005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/>
              <a:t>（</a:t>
            </a:r>
            <a:r>
              <a:rPr kumimoji="1" lang="en-US" altLang="ja-JP" sz="1100" dirty="0"/>
              <a:t>B</a:t>
            </a:r>
            <a:r>
              <a:rPr kumimoji="1" lang="ja-JP" altLang="en-US" sz="1100" dirty="0"/>
              <a:t>）地域一括発注</a:t>
            </a:r>
            <a:endParaRPr kumimoji="1" lang="en-US" altLang="ja-JP" sz="1100" dirty="0"/>
          </a:p>
          <a:p>
            <a:r>
              <a:rPr lang="ja-JP" altLang="en-US" sz="1100" dirty="0"/>
              <a:t>　　 による点検委託</a:t>
            </a:r>
            <a:endParaRPr kumimoji="1" lang="ja-JP" altLang="en-US" sz="1100" dirty="0"/>
          </a:p>
        </p:txBody>
      </p:sp>
      <p:cxnSp>
        <p:nvCxnSpPr>
          <p:cNvPr id="16" name="直線矢印コネクタ 15">
            <a:extLst>
              <a:ext uri="{FF2B5EF4-FFF2-40B4-BE49-F238E27FC236}">
                <a16:creationId xmlns:a16="http://schemas.microsoft.com/office/drawing/2014/main" id="{9D992AE6-81E5-D97E-0F1C-650EBC210773}"/>
              </a:ext>
            </a:extLst>
          </p:cNvPr>
          <p:cNvCxnSpPr>
            <a:cxnSpLocks/>
            <a:stCxn id="70" idx="3"/>
          </p:cNvCxnSpPr>
          <p:nvPr/>
        </p:nvCxnSpPr>
        <p:spPr>
          <a:xfrm>
            <a:off x="6437622" y="2677822"/>
            <a:ext cx="1374738" cy="0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直線矢印コネクタ 1">
            <a:extLst>
              <a:ext uri="{FF2B5EF4-FFF2-40B4-BE49-F238E27FC236}">
                <a16:creationId xmlns:a16="http://schemas.microsoft.com/office/drawing/2014/main" id="{BCA956DE-77F1-E649-8AF4-54527FF4BC66}"/>
              </a:ext>
            </a:extLst>
          </p:cNvPr>
          <p:cNvCxnSpPr>
            <a:cxnSpLocks/>
          </p:cNvCxnSpPr>
          <p:nvPr/>
        </p:nvCxnSpPr>
        <p:spPr>
          <a:xfrm>
            <a:off x="5446346" y="2964388"/>
            <a:ext cx="0" cy="836453"/>
          </a:xfrm>
          <a:prstGeom prst="straightConnector1">
            <a:avLst/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F214860-47DA-8C93-E0DF-411D1DF8C27B}"/>
              </a:ext>
            </a:extLst>
          </p:cNvPr>
          <p:cNvSpPr txBox="1"/>
          <p:nvPr/>
        </p:nvSpPr>
        <p:spPr>
          <a:xfrm>
            <a:off x="4719460" y="3189592"/>
            <a:ext cx="74892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/>
              <a:t>委託費</a:t>
            </a:r>
            <a:endParaRPr kumimoji="1" lang="en-US" altLang="ja-JP" sz="1100" dirty="0"/>
          </a:p>
          <a:p>
            <a:r>
              <a:rPr lang="ja-JP" altLang="en-US" sz="1100" dirty="0"/>
              <a:t>＋事務費</a:t>
            </a:r>
            <a:endParaRPr kumimoji="1" lang="ja-JP" altLang="en-US" sz="1100" dirty="0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5E4D704-2A50-F256-9B02-72C92CBC8E51}"/>
              </a:ext>
            </a:extLst>
          </p:cNvPr>
          <p:cNvSpPr txBox="1"/>
          <p:nvPr/>
        </p:nvSpPr>
        <p:spPr>
          <a:xfrm>
            <a:off x="4860031" y="2145691"/>
            <a:ext cx="164339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/>
              <a:t>（</a:t>
            </a:r>
            <a:r>
              <a:rPr kumimoji="1" lang="en-US" altLang="ja-JP" sz="1100" dirty="0"/>
              <a:t>A</a:t>
            </a:r>
            <a:r>
              <a:rPr kumimoji="1" lang="ja-JP" altLang="en-US" sz="1100" dirty="0"/>
              <a:t>）職員による点検代行</a:t>
            </a: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4F3282F5-0D33-07F2-8F45-B17C78659436}"/>
              </a:ext>
            </a:extLst>
          </p:cNvPr>
          <p:cNvSpPr txBox="1"/>
          <p:nvPr/>
        </p:nvSpPr>
        <p:spPr>
          <a:xfrm>
            <a:off x="7013058" y="3358869"/>
            <a:ext cx="1481496" cy="26161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ja-JP" altLang="en-US" sz="1100" dirty="0"/>
              <a:t>（</a:t>
            </a:r>
            <a:r>
              <a:rPr lang="en-US" altLang="ja-JP" sz="1100" dirty="0"/>
              <a:t>A</a:t>
            </a:r>
            <a:r>
              <a:rPr lang="ja-JP" altLang="en-US" sz="1100" dirty="0"/>
              <a:t>）</a:t>
            </a:r>
            <a:r>
              <a:rPr kumimoji="1" lang="ja-JP" altLang="en-US" sz="1100" dirty="0"/>
              <a:t>（</a:t>
            </a:r>
            <a:r>
              <a:rPr kumimoji="1" lang="en-US" altLang="ja-JP" sz="1100" dirty="0"/>
              <a:t>B</a:t>
            </a:r>
            <a:r>
              <a:rPr kumimoji="1" lang="ja-JP" altLang="en-US" sz="1100" dirty="0"/>
              <a:t>）何れかを実施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5392734-9C31-ADBA-A60D-BD333D2F0FA2}"/>
              </a:ext>
            </a:extLst>
          </p:cNvPr>
          <p:cNvSpPr txBox="1"/>
          <p:nvPr/>
        </p:nvSpPr>
        <p:spPr>
          <a:xfrm>
            <a:off x="267994" y="5498858"/>
            <a:ext cx="138371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dirty="0">
                <a:solidFill>
                  <a:srgbClr val="0000FF"/>
                </a:solidFill>
              </a:rPr>
              <a:t>R7</a:t>
            </a:r>
            <a:r>
              <a:rPr kumimoji="1" lang="ja-JP" altLang="en-US" sz="900" dirty="0">
                <a:solidFill>
                  <a:srgbClr val="0000FF"/>
                </a:solidFill>
              </a:rPr>
              <a:t>年度実績（</a:t>
            </a:r>
            <a:r>
              <a:rPr lang="en-US" altLang="ja-JP" sz="900" dirty="0">
                <a:solidFill>
                  <a:srgbClr val="0000FF"/>
                </a:solidFill>
              </a:rPr>
              <a:t>36</a:t>
            </a:r>
            <a:r>
              <a:rPr kumimoji="1" lang="ja-JP" altLang="en-US" sz="900" dirty="0">
                <a:solidFill>
                  <a:srgbClr val="0000FF"/>
                </a:solidFill>
              </a:rPr>
              <a:t>市町村）</a:t>
            </a:r>
            <a:endParaRPr kumimoji="1" lang="en-US" altLang="ja-JP" sz="900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21F80CF-268A-4682-2EE5-249C28AF0DFD}"/>
              </a:ext>
            </a:extLst>
          </p:cNvPr>
          <p:cNvSpPr txBox="1"/>
          <p:nvPr/>
        </p:nvSpPr>
        <p:spPr>
          <a:xfrm>
            <a:off x="2140371" y="5507545"/>
            <a:ext cx="138371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dirty="0">
                <a:solidFill>
                  <a:srgbClr val="FF0000"/>
                </a:solidFill>
              </a:rPr>
              <a:t>R8</a:t>
            </a:r>
            <a:r>
              <a:rPr kumimoji="1" lang="ja-JP" altLang="en-US" sz="900" dirty="0">
                <a:solidFill>
                  <a:srgbClr val="FF0000"/>
                </a:solidFill>
              </a:rPr>
              <a:t>年度</a:t>
            </a:r>
            <a:r>
              <a:rPr lang="ja-JP" altLang="en-US" sz="900" dirty="0">
                <a:solidFill>
                  <a:srgbClr val="FF0000"/>
                </a:solidFill>
              </a:rPr>
              <a:t>予定</a:t>
            </a:r>
            <a:r>
              <a:rPr kumimoji="1" lang="ja-JP" altLang="en-US" sz="900" dirty="0">
                <a:solidFill>
                  <a:srgbClr val="FF0000"/>
                </a:solidFill>
              </a:rPr>
              <a:t>（</a:t>
            </a:r>
            <a:r>
              <a:rPr kumimoji="1" lang="en-US" altLang="ja-JP" sz="900" dirty="0">
                <a:solidFill>
                  <a:srgbClr val="FF0000"/>
                </a:solidFill>
              </a:rPr>
              <a:t>40</a:t>
            </a:r>
            <a:r>
              <a:rPr kumimoji="1" lang="ja-JP" altLang="en-US" sz="900" dirty="0">
                <a:solidFill>
                  <a:srgbClr val="FF0000"/>
                </a:solidFill>
              </a:rPr>
              <a:t>市町村）</a:t>
            </a:r>
            <a:endParaRPr kumimoji="1" lang="en-US" altLang="ja-JP" sz="900" dirty="0">
              <a:solidFill>
                <a:srgbClr val="FF0000"/>
              </a:solidFill>
            </a:endParaRPr>
          </a:p>
        </p:txBody>
      </p:sp>
      <p:graphicFrame>
        <p:nvGraphicFramePr>
          <p:cNvPr id="10" name="表 18">
            <a:extLst>
              <a:ext uri="{FF2B5EF4-FFF2-40B4-BE49-F238E27FC236}">
                <a16:creationId xmlns:a16="http://schemas.microsoft.com/office/drawing/2014/main" id="{FB08ADD7-3B59-EDD9-A0F7-B781F18F90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4292675"/>
              </p:ext>
            </p:extLst>
          </p:nvPr>
        </p:nvGraphicFramePr>
        <p:xfrm>
          <a:off x="251520" y="2348880"/>
          <a:ext cx="4176000" cy="3078840"/>
        </p:xfrm>
        <a:graphic>
          <a:graphicData uri="http://schemas.openxmlformats.org/drawingml/2006/table">
            <a:tbl>
              <a:tblPr firstRow="1" bandRow="1"/>
              <a:tblGrid>
                <a:gridCol w="720000">
                  <a:extLst>
                    <a:ext uri="{9D8B030D-6E8A-4147-A177-3AD203B41FA5}">
                      <a16:colId xmlns:a16="http://schemas.microsoft.com/office/drawing/2014/main" val="172406178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1055651075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884838355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2911517556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4232164755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2458884806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1192198917"/>
                    </a:ext>
                  </a:extLst>
                </a:gridCol>
              </a:tblGrid>
              <a:tr h="168496">
                <a:tc rowSpan="2"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r"/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業務プロセス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r"/>
                      <a:endParaRPr kumimoji="1" lang="en-US" altLang="ja-JP" sz="7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r"/>
                      <a:endParaRPr kumimoji="1" lang="en-US" altLang="ja-JP" sz="7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r"/>
                      <a:endParaRPr kumimoji="1" lang="ja-JP" altLang="en-US" sz="7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インフラ分野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日常維持管理業務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gridSpan="4"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構造物の定期点検関連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3253002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窓口</a:t>
                      </a:r>
                      <a:endParaRPr kumimoji="1" lang="en-US" altLang="ja-JP" sz="100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業務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維持</a:t>
                      </a:r>
                      <a:endParaRPr kumimoji="1" lang="en-US" altLang="ja-JP" sz="100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作業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計画</a:t>
                      </a:r>
                      <a:endParaRPr kumimoji="1" lang="en-US" altLang="ja-JP" sz="100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策定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点検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設計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工事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40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7153111"/>
                  </a:ext>
                </a:extLst>
              </a:tr>
              <a:tr h="270000">
                <a:tc rowSpan="4"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道路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endParaRPr kumimoji="1" lang="en-US" altLang="ja-JP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巡回</a:t>
                      </a:r>
                      <a:endParaRPr kumimoji="1" lang="en-US" altLang="ja-JP" sz="8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清掃</a:t>
                      </a:r>
                      <a:endParaRPr kumimoji="1" lang="en-US" altLang="ja-JP" sz="8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除草</a:t>
                      </a:r>
                      <a:endParaRPr kumimoji="1" lang="en-US" altLang="ja-JP" sz="8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剪定</a:t>
                      </a:r>
                      <a:endParaRPr kumimoji="1" lang="en-US" altLang="ja-JP" sz="8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橋梁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橋梁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橋梁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橋梁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397074"/>
                  </a:ext>
                </a:extLst>
              </a:tr>
              <a:tr h="270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トンネル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トンネル</a:t>
                      </a:r>
                      <a:endParaRPr kumimoji="1" lang="en-US" altLang="ja-JP" sz="8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トンネル</a:t>
                      </a:r>
                      <a:endParaRPr kumimoji="1" lang="en-US" altLang="ja-JP" sz="8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トンネル</a:t>
                      </a:r>
                      <a:endParaRPr kumimoji="1" lang="en-US" altLang="ja-JP" sz="8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9825436"/>
                  </a:ext>
                </a:extLst>
              </a:tr>
              <a:tr h="324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道路</a:t>
                      </a:r>
                      <a:endParaRPr kumimoji="1" lang="en-US" altLang="ja-JP" sz="8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附属物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道路</a:t>
                      </a:r>
                      <a:endParaRPr kumimoji="1" lang="en-US" altLang="ja-JP" sz="8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附属物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道路</a:t>
                      </a:r>
                      <a:endParaRPr kumimoji="1" lang="en-US" altLang="ja-JP" sz="8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附属物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道路</a:t>
                      </a:r>
                      <a:endParaRPr kumimoji="1" lang="en-US" altLang="ja-JP" sz="8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附属物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7803449"/>
                  </a:ext>
                </a:extLst>
              </a:tr>
              <a:tr h="270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舗装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舗装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舗装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舗装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9672628"/>
                  </a:ext>
                </a:extLst>
              </a:tr>
              <a:tr h="270000"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河川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endParaRPr kumimoji="1" lang="en-US" altLang="ja-JP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除草</a:t>
                      </a:r>
                      <a:endParaRPr kumimoji="1" lang="en-US" altLang="ja-JP" sz="8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河川</a:t>
                      </a:r>
                      <a:endParaRPr kumimoji="1" lang="en-US" altLang="ja-JP" sz="8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構造物</a:t>
                      </a:r>
                      <a:endParaRPr kumimoji="1" lang="en-US" altLang="ja-JP" sz="8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河川</a:t>
                      </a:r>
                      <a:endParaRPr kumimoji="1" lang="en-US" altLang="ja-JP" sz="8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構造物</a:t>
                      </a:r>
                      <a:endParaRPr kumimoji="1" lang="en-US" altLang="ja-JP" sz="8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河川</a:t>
                      </a:r>
                      <a:endParaRPr kumimoji="1" lang="en-US" altLang="ja-JP" sz="8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構造物</a:t>
                      </a:r>
                      <a:endParaRPr kumimoji="1" lang="en-US" altLang="ja-JP" sz="8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河川</a:t>
                      </a:r>
                      <a:endParaRPr kumimoji="1" lang="en-US" altLang="ja-JP" sz="8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構造物</a:t>
                      </a:r>
                      <a:endParaRPr kumimoji="1" lang="en-US" altLang="ja-JP" sz="8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2042008"/>
                  </a:ext>
                </a:extLst>
              </a:tr>
              <a:tr h="270000"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公園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除草・剪定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遊具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遊具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遊具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遊具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6069152"/>
                  </a:ext>
                </a:extLst>
              </a:tr>
              <a:tr h="270000"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下水道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endParaRPr kumimoji="1" lang="ja-JP" altLang="en-US" sz="80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endParaRPr kumimoji="1" lang="ja-JP" altLang="en-US" sz="8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管路施設</a:t>
                      </a: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処理施設</a:t>
                      </a: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ポンプ場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管路施設</a:t>
                      </a: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ＭＳ Ｐゴシック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処理施設</a:t>
                      </a: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ＭＳ Ｐゴシック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ポンプ場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管路施設</a:t>
                      </a: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ＭＳ Ｐゴシック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処理施設</a:t>
                      </a: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ＭＳ Ｐゴシック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ポンプ場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管路施設</a:t>
                      </a: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ＭＳ Ｐゴシック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処理施設</a:t>
                      </a: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ＭＳ Ｐゴシック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ポンプ場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1040007"/>
                  </a:ext>
                </a:extLst>
              </a:tr>
              <a:tr h="270000"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その他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endParaRPr kumimoji="1" lang="ja-JP" altLang="en-US" sz="8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農道・林道</a:t>
                      </a: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臨港道路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農道・林道</a:t>
                      </a: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ＭＳ Ｐゴシック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臨港道路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農道・林道</a:t>
                      </a: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ＭＳ Ｐゴシック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臨港道路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農道・林道</a:t>
                      </a: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ＭＳ Ｐゴシック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臨港道路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8816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5179584"/>
      </p:ext>
    </p:extLst>
  </p:cSld>
  <p:clrMapOvr>
    <a:masterClrMapping/>
  </p:clrMapOvr>
</p:sld>
</file>

<file path=ppt/theme/theme1.xml><?xml version="1.0" encoding="utf-8"?>
<a:theme xmlns:a="http://schemas.openxmlformats.org/drawingml/2006/main" name="1_標準デザイン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Blank.pptx" id="{75BB661A-7159-40AB-A8B9-95C523401A87}" vid="{AD23DF29-DE52-45D5-B687-48F301D686A8}"/>
    </a:ext>
  </a:extLst>
</a:theme>
</file>

<file path=ppt/theme/theme2.xml><?xml version="1.0" encoding="utf-8"?>
<a:theme xmlns:a="http://schemas.openxmlformats.org/drawingml/2006/main" name="2_標準デザイン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Blank.pptx" id="{75BB661A-7159-40AB-A8B9-95C523401A87}" vid="{AD23DF29-DE52-45D5-B687-48F301D686A8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36092</TotalTime>
  <Words>445</Words>
  <Application>Microsoft Office PowerPoint</Application>
  <PresentationFormat>画面に合わせる (4:3)</PresentationFormat>
  <Paragraphs>116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ＭＳ Ｐゴシック</vt:lpstr>
      <vt:lpstr>Arial</vt:lpstr>
      <vt:lpstr>Calibri</vt:lpstr>
      <vt:lpstr>Times New Roman</vt:lpstr>
      <vt:lpstr>Wingdings</vt:lpstr>
      <vt:lpstr>1_標準デザイン</vt:lpstr>
      <vt:lpstr>2_標準デザイン</vt:lpstr>
      <vt:lpstr>PowerPoint プレゼンテーション</vt:lpstr>
    </vt:vector>
  </TitlesOfParts>
  <Company>国土交通省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行政情報システム室</dc:creator>
  <cp:lastModifiedBy>古藤 将太郎</cp:lastModifiedBy>
  <cp:revision>1120</cp:revision>
  <cp:lastPrinted>2026-01-23T07:10:01Z</cp:lastPrinted>
  <dcterms:created xsi:type="dcterms:W3CDTF">2007-11-06T12:19:33Z</dcterms:created>
  <dcterms:modified xsi:type="dcterms:W3CDTF">2026-01-23T09:08:54Z</dcterms:modified>
</cp:coreProperties>
</file>