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3"/>
    <p:sldMasterId id="2147483777" r:id="rId4"/>
  </p:sldMasterIdLst>
  <p:notesMasterIdLst>
    <p:notesMasterId r:id="rId13"/>
  </p:notesMasterIdLst>
  <p:sldIdLst>
    <p:sldId id="399" r:id="rId5"/>
    <p:sldId id="400" r:id="rId6"/>
    <p:sldId id="401" r:id="rId7"/>
    <p:sldId id="411" r:id="rId8"/>
    <p:sldId id="415" r:id="rId9"/>
    <p:sldId id="416" r:id="rId10"/>
    <p:sldId id="422" r:id="rId11"/>
    <p:sldId id="423" r:id="rId12"/>
  </p:sldIdLst>
  <p:sldSz cx="10691813" cy="7559675"/>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印刷" id="{CCB3B6A6-AF05-4A56-A212-7AD7966C3504}">
          <p14:sldIdLst>
            <p14:sldId id="399"/>
            <p14:sldId id="400"/>
            <p14:sldId id="401"/>
            <p14:sldId id="411"/>
            <p14:sldId id="415"/>
            <p14:sldId id="416"/>
            <p14:sldId id="422"/>
            <p14:sldId id="42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05303F-BC49-46E6-2152-7D33EE0C2995}" name="HWU 齋藤 顕是" initials="H齋顕" userId="S::kenji_saito@mri.co.jp::beb656c9-a90e-4dc0-8faa-edb1333d718b" providerId="AD"/>
  <p188:author id="{9EEA7985-BC11-1127-0500-ECCAAE321F7E}" name="HWU 佐久間 航大" initials="H佐航" userId="S::kota_sakuma@mri.co.jp::a638f857-d505-43b9-90c3-d0e34d68ed7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83"/>
    <a:srgbClr val="3C82F5"/>
    <a:srgbClr val="595757"/>
    <a:srgbClr val="000000"/>
    <a:srgbClr val="939292"/>
    <a:srgbClr val="DC003C"/>
    <a:srgbClr val="E6E6E6"/>
    <a:srgbClr val="E2ECFD"/>
    <a:srgbClr val="329B73"/>
    <a:srgbClr val="DCA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168" autoAdjust="0"/>
  </p:normalViewPr>
  <p:slideViewPr>
    <p:cSldViewPr snapToGrid="0" showGuides="1">
      <p:cViewPr varScale="1">
        <p:scale>
          <a:sx n="66" d="100"/>
          <a:sy n="66" d="100"/>
        </p:scale>
        <p:origin x="1182" y="66"/>
      </p:cViewPr>
      <p:guideLst/>
    </p:cSldViewPr>
  </p:slideViewPr>
  <p:notesTextViewPr>
    <p:cViewPr>
      <p:scale>
        <a:sx n="1" d="1"/>
        <a:sy n="1" d="1"/>
      </p:scale>
      <p:origin x="0" y="0"/>
    </p:cViewPr>
  </p:notesTextViewPr>
  <p:notesViewPr>
    <p:cSldViewPr snapToGrid="0">
      <p:cViewPr varScale="1">
        <p:scale>
          <a:sx n="115" d="100"/>
          <a:sy n="115" d="100"/>
        </p:scale>
        <p:origin x="15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66" Type="http://schemas.microsoft.com/office/2018/10/relationships/authors" Target="authors.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94DF3606-880A-4CDD-AC02-28A09856CFEC}" type="datetimeFigureOut">
              <a:rPr kumimoji="1" lang="ja-JP" altLang="en-US" smtClean="0"/>
              <a:t>2024/9/27</a:t>
            </a:fld>
            <a:endParaRPr kumimoji="1" lang="ja-JP" altLang="en-US"/>
          </a:p>
        </p:txBody>
      </p:sp>
      <p:sp>
        <p:nvSpPr>
          <p:cNvPr id="4" name="スライド イメージ プレースホルダー 3"/>
          <p:cNvSpPr>
            <a:spLocks noGrp="1" noRot="1" noChangeAspect="1"/>
          </p:cNvSpPr>
          <p:nvPr>
            <p:ph type="sldImg" idx="2"/>
          </p:nvPr>
        </p:nvSpPr>
        <p:spPr>
          <a:xfrm>
            <a:off x="2935288" y="857250"/>
            <a:ext cx="3273425"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8209B0B3-1B49-4360-AFB7-41F675AA88EB}" type="slidenum">
              <a:rPr kumimoji="1" lang="ja-JP" altLang="en-US" smtClean="0"/>
              <a:t>‹#›</a:t>
            </a:fld>
            <a:endParaRPr kumimoji="1" lang="ja-JP" altLang="en-US"/>
          </a:p>
        </p:txBody>
      </p:sp>
    </p:spTree>
    <p:extLst>
      <p:ext uri="{BB962C8B-B14F-4D97-AF65-F5344CB8AC3E}">
        <p14:creationId xmlns:p14="http://schemas.microsoft.com/office/powerpoint/2010/main" val="8538225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09B0B3-1B49-4360-AFB7-41F675AA88EB}" type="slidenum">
              <a:rPr kumimoji="1" lang="ja-JP" altLang="en-US" smtClean="0"/>
              <a:t>6</a:t>
            </a:fld>
            <a:endParaRPr kumimoji="1" lang="ja-JP" altLang="en-US"/>
          </a:p>
        </p:txBody>
      </p:sp>
    </p:spTree>
    <p:extLst>
      <p:ext uri="{BB962C8B-B14F-4D97-AF65-F5344CB8AC3E}">
        <p14:creationId xmlns:p14="http://schemas.microsoft.com/office/powerpoint/2010/main" val="679124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cxnSp>
        <p:nvCxnSpPr>
          <p:cNvPr id="12" name="ライン">
            <a:extLst>
              <a:ext uri="{FF2B5EF4-FFF2-40B4-BE49-F238E27FC236}">
                <a16:creationId xmlns:a16="http://schemas.microsoft.com/office/drawing/2014/main" id="{B1AB21E9-5D46-453A-9647-20520E6741E3}"/>
              </a:ext>
            </a:extLst>
          </p:cNvPr>
          <p:cNvCxnSpPr/>
          <p:nvPr userDrawn="1"/>
        </p:nvCxnSpPr>
        <p:spPr>
          <a:xfrm>
            <a:off x="1674000" y="4464000"/>
            <a:ext cx="8568000"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日付">
            <a:extLst>
              <a:ext uri="{FF2B5EF4-FFF2-40B4-BE49-F238E27FC236}">
                <a16:creationId xmlns:a16="http://schemas.microsoft.com/office/drawing/2014/main" id="{1126FA17-DF53-4E3F-91C1-583DA104944F}"/>
              </a:ext>
            </a:extLst>
          </p:cNvPr>
          <p:cNvSpPr>
            <a:spLocks noGrp="1"/>
          </p:cNvSpPr>
          <p:nvPr>
            <p:ph type="body" sz="quarter" idx="12" hasCustomPrompt="1"/>
          </p:nvPr>
        </p:nvSpPr>
        <p:spPr>
          <a:xfrm>
            <a:off x="5327999" y="4806000"/>
            <a:ext cx="4824000" cy="203133"/>
          </a:xfrm>
        </p:spPr>
        <p:txBody>
          <a:bodyPr>
            <a:noAutofit/>
          </a:bodyPr>
          <a:lstStyle>
            <a:lvl1pPr marL="0" indent="0" algn="r" fontAlgn="ctr">
              <a:lnSpc>
                <a:spcPct val="100000"/>
              </a:lnSpc>
              <a:spcAft>
                <a:spcPts val="0"/>
              </a:spcAft>
              <a:buNone/>
              <a:defRPr sz="1100" b="0" baseline="0">
                <a:solidFill>
                  <a:srgbClr val="000000"/>
                </a:solidFill>
                <a:latin typeface="+mn-ea"/>
                <a:ea typeface="+mn-ea"/>
              </a:defRPr>
            </a:lvl1pPr>
          </a:lstStyle>
          <a:p>
            <a:pPr lvl="0"/>
            <a:r>
              <a:rPr kumimoji="1" lang="ja-JP" altLang="en-US"/>
              <a:t>日付</a:t>
            </a:r>
          </a:p>
        </p:txBody>
      </p:sp>
      <p:sp>
        <p:nvSpPr>
          <p:cNvPr id="5" name="氏名">
            <a:extLst>
              <a:ext uri="{FF2B5EF4-FFF2-40B4-BE49-F238E27FC236}">
                <a16:creationId xmlns:a16="http://schemas.microsoft.com/office/drawing/2014/main" id="{7381E537-7865-41AE-9709-ADE948E0FB6A}"/>
              </a:ext>
            </a:extLst>
          </p:cNvPr>
          <p:cNvSpPr>
            <a:spLocks noGrp="1"/>
          </p:cNvSpPr>
          <p:nvPr>
            <p:ph type="body" sz="quarter" idx="10" hasCustomPrompt="1"/>
          </p:nvPr>
        </p:nvSpPr>
        <p:spPr>
          <a:xfrm>
            <a:off x="1763999" y="5490000"/>
            <a:ext cx="8388000" cy="258532"/>
          </a:xfrm>
        </p:spPr>
        <p:txBody>
          <a:bodyPr/>
          <a:lstStyle>
            <a:lvl1pPr marL="0" indent="0" fontAlgn="ctr">
              <a:spcAft>
                <a:spcPts val="0"/>
              </a:spcAft>
              <a:buNone/>
              <a:defRPr sz="1400" baseline="0">
                <a:solidFill>
                  <a:srgbClr val="000000"/>
                </a:solidFill>
                <a:latin typeface="+mj-ea"/>
                <a:ea typeface="+mj-ea"/>
              </a:defRPr>
            </a:lvl1pPr>
          </a:lstStyle>
          <a:p>
            <a:pPr lvl="0"/>
            <a:r>
              <a:rPr kumimoji="1" lang="ja-JP" altLang="en-US"/>
              <a:t>＿＿＿＿＿＿＿＿＿＿本部</a:t>
            </a:r>
          </a:p>
        </p:txBody>
      </p:sp>
      <p:sp>
        <p:nvSpPr>
          <p:cNvPr id="13" name="部門">
            <a:extLst>
              <a:ext uri="{FF2B5EF4-FFF2-40B4-BE49-F238E27FC236}">
                <a16:creationId xmlns:a16="http://schemas.microsoft.com/office/drawing/2014/main" id="{D68AD749-FAE0-455B-A1E2-956097873BF9}"/>
              </a:ext>
            </a:extLst>
          </p:cNvPr>
          <p:cNvSpPr>
            <a:spLocks noGrp="1"/>
          </p:cNvSpPr>
          <p:nvPr>
            <p:ph type="body" sz="quarter" idx="11" hasCustomPrompt="1"/>
          </p:nvPr>
        </p:nvSpPr>
        <p:spPr>
          <a:xfrm>
            <a:off x="1763999" y="5832000"/>
            <a:ext cx="8388000" cy="221599"/>
          </a:xfrm>
        </p:spPr>
        <p:txBody>
          <a:bodyPr/>
          <a:lstStyle>
            <a:lvl1pPr marL="0" indent="0" fontAlgn="ctr">
              <a:spcAft>
                <a:spcPts val="0"/>
              </a:spcAft>
              <a:buNone/>
              <a:defRPr sz="1200" b="0" baseline="0">
                <a:solidFill>
                  <a:srgbClr val="000000"/>
                </a:solidFill>
                <a:latin typeface="+mn-ea"/>
                <a:ea typeface="+mn-ea"/>
              </a:defRPr>
            </a:lvl1pPr>
          </a:lstStyle>
          <a:p>
            <a:pPr lvl="0"/>
            <a:r>
              <a:rPr kumimoji="1" lang="ja-JP" altLang="en-US"/>
              <a:t>氏　名</a:t>
            </a:r>
          </a:p>
        </p:txBody>
      </p:sp>
      <p:sp>
        <p:nvSpPr>
          <p:cNvPr id="3" name="サブタイトル"/>
          <p:cNvSpPr>
            <a:spLocks noGrp="1"/>
          </p:cNvSpPr>
          <p:nvPr>
            <p:ph type="subTitle" idx="1" hasCustomPrompt="1"/>
          </p:nvPr>
        </p:nvSpPr>
        <p:spPr>
          <a:xfrm>
            <a:off x="1764000" y="3456000"/>
            <a:ext cx="8387999" cy="313932"/>
          </a:xfrm>
          <a:prstGeom prst="rect">
            <a:avLst/>
          </a:prstGeom>
        </p:spPr>
        <p:txBody>
          <a:bodyPr wrap="square">
            <a:spAutoFit/>
          </a:bodyPr>
          <a:lstStyle>
            <a:lvl1pPr marL="0" indent="0" algn="l" fontAlgn="base">
              <a:spcAft>
                <a:spcPts val="0"/>
              </a:spcAft>
              <a:buNone/>
              <a:defRPr sz="2000" b="0" spc="50" baseline="0">
                <a:solidFill>
                  <a:srgbClr val="003B83"/>
                </a:solidFill>
              </a:defRPr>
            </a:lvl1pPr>
            <a:lvl2pPr marL="503887" indent="0" algn="ctr">
              <a:buNone/>
              <a:defRPr sz="2205"/>
            </a:lvl2pPr>
            <a:lvl3pPr marL="1007772" indent="0" algn="ctr">
              <a:buNone/>
              <a:defRPr sz="1984"/>
            </a:lvl3pPr>
            <a:lvl4pPr marL="1511658" indent="0" algn="ctr">
              <a:buNone/>
              <a:defRPr sz="1764"/>
            </a:lvl4pPr>
            <a:lvl5pPr marL="2015544" indent="0" algn="ctr">
              <a:buNone/>
              <a:defRPr sz="1764"/>
            </a:lvl5pPr>
            <a:lvl6pPr marL="2519432" indent="0" algn="ctr">
              <a:buNone/>
              <a:defRPr sz="1764"/>
            </a:lvl6pPr>
            <a:lvl7pPr marL="3023316" indent="0" algn="ctr">
              <a:buNone/>
              <a:defRPr sz="1764"/>
            </a:lvl7pPr>
            <a:lvl8pPr marL="3527204" indent="0" algn="ctr">
              <a:buNone/>
              <a:defRPr sz="1764"/>
            </a:lvl8pPr>
            <a:lvl9pPr marL="4031088" indent="0" algn="ctr">
              <a:buNone/>
              <a:defRPr sz="1764"/>
            </a:lvl9pPr>
          </a:lstStyle>
          <a:p>
            <a:r>
              <a:rPr lang="ja-JP" altLang="en-US"/>
              <a:t>サブタイトル</a:t>
            </a:r>
            <a:endParaRPr lang="en-US"/>
          </a:p>
        </p:txBody>
      </p:sp>
      <p:sp>
        <p:nvSpPr>
          <p:cNvPr id="2" name="タイトル"/>
          <p:cNvSpPr>
            <a:spLocks noGrp="1"/>
          </p:cNvSpPr>
          <p:nvPr>
            <p:ph type="ctrTitle" hasCustomPrompt="1"/>
          </p:nvPr>
        </p:nvSpPr>
        <p:spPr>
          <a:xfrm>
            <a:off x="1764000" y="2656392"/>
            <a:ext cx="8387999" cy="439608"/>
          </a:xfrm>
        </p:spPr>
        <p:txBody>
          <a:bodyPr wrap="square" anchor="b" anchorCtr="0">
            <a:spAutoFit/>
          </a:bodyPr>
          <a:lstStyle>
            <a:lvl1pPr algn="l" fontAlgn="base">
              <a:lnSpc>
                <a:spcPct val="120000"/>
              </a:lnSpc>
              <a:defRPr sz="2800" spc="50" baseline="0">
                <a:solidFill>
                  <a:srgbClr val="003B83"/>
                </a:solidFill>
              </a:defRPr>
            </a:lvl1pPr>
          </a:lstStyle>
          <a:p>
            <a:r>
              <a:rPr lang="ja-JP" altLang="en-US"/>
              <a:t>タイトル</a:t>
            </a:r>
            <a:endParaRPr lang="en-US"/>
          </a:p>
        </p:txBody>
      </p:sp>
      <p:sp>
        <p:nvSpPr>
          <p:cNvPr id="17" name="御中">
            <a:extLst>
              <a:ext uri="{FF2B5EF4-FFF2-40B4-BE49-F238E27FC236}">
                <a16:creationId xmlns:a16="http://schemas.microsoft.com/office/drawing/2014/main" id="{3BE5A6BC-B8FF-4C64-8ACB-6E1784CF4004}"/>
              </a:ext>
            </a:extLst>
          </p:cNvPr>
          <p:cNvSpPr>
            <a:spLocks noGrp="1"/>
          </p:cNvSpPr>
          <p:nvPr>
            <p:ph type="body" sz="quarter" idx="13" hasCustomPrompt="1"/>
          </p:nvPr>
        </p:nvSpPr>
        <p:spPr>
          <a:xfrm>
            <a:off x="539906" y="360000"/>
            <a:ext cx="9612000" cy="276999"/>
          </a:xfrm>
        </p:spPr>
        <p:txBody>
          <a:bodyPr>
            <a:spAutoFit/>
          </a:bodyPr>
          <a:lstStyle>
            <a:lvl1pPr marL="0" indent="0" algn="l" fontAlgn="base">
              <a:lnSpc>
                <a:spcPct val="100000"/>
              </a:lnSpc>
              <a:spcAft>
                <a:spcPts val="0"/>
              </a:spcAft>
              <a:buNone/>
              <a:defRPr sz="1800" b="0" baseline="0">
                <a:solidFill>
                  <a:srgbClr val="000000"/>
                </a:solidFill>
              </a:defRPr>
            </a:lvl1pPr>
          </a:lstStyle>
          <a:p>
            <a:pPr lvl="0"/>
            <a:r>
              <a:rPr kumimoji="1" lang="ja-JP" altLang="en-US"/>
              <a:t>＿＿＿＿＿＿＿＿＿＿　御中</a:t>
            </a:r>
          </a:p>
        </p:txBody>
      </p:sp>
    </p:spTree>
    <p:extLst>
      <p:ext uri="{BB962C8B-B14F-4D97-AF65-F5344CB8AC3E}">
        <p14:creationId xmlns:p14="http://schemas.microsoft.com/office/powerpoint/2010/main" val="3805567188"/>
      </p:ext>
    </p:extLst>
  </p:cSld>
  <p:clrMapOvr>
    <a:masterClrMapping/>
  </p:clrMapOvr>
  <p:extLst>
    <p:ext uri="{DCECCB84-F9BA-43D5-87BE-67443E8EF086}">
      <p15:sldGuideLst xmlns:p15="http://schemas.microsoft.com/office/powerpoint/2012/main">
        <p15:guide id="1" pos="110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pic>
        <p:nvPicPr>
          <p:cNvPr id="14" name="図 13" descr="テキスト が含まれている画像&#10;&#10;自動的に生成された説明">
            <a:extLst>
              <a:ext uri="{FF2B5EF4-FFF2-40B4-BE49-F238E27FC236}">
                <a16:creationId xmlns:a16="http://schemas.microsoft.com/office/drawing/2014/main" id="{BA910034-3573-4CB2-87A4-2D1E1305BD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92545" y="4736965"/>
            <a:ext cx="3024000" cy="478332"/>
          </a:xfrm>
          <a:prstGeom prst="rect">
            <a:avLst/>
          </a:prstGeom>
        </p:spPr>
      </p:pic>
      <p:cxnSp>
        <p:nvCxnSpPr>
          <p:cNvPr id="12" name="ライン">
            <a:extLst>
              <a:ext uri="{FF2B5EF4-FFF2-40B4-BE49-F238E27FC236}">
                <a16:creationId xmlns:a16="http://schemas.microsoft.com/office/drawing/2014/main" id="{B1AB21E9-5D46-453A-9647-20520E6741E3}"/>
              </a:ext>
            </a:extLst>
          </p:cNvPr>
          <p:cNvCxnSpPr/>
          <p:nvPr userDrawn="1"/>
        </p:nvCxnSpPr>
        <p:spPr>
          <a:xfrm>
            <a:off x="1674000" y="4464000"/>
            <a:ext cx="8568000"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日付">
            <a:extLst>
              <a:ext uri="{FF2B5EF4-FFF2-40B4-BE49-F238E27FC236}">
                <a16:creationId xmlns:a16="http://schemas.microsoft.com/office/drawing/2014/main" id="{15A7A656-538F-4DC0-8D9C-619C330FA02B}"/>
              </a:ext>
            </a:extLst>
          </p:cNvPr>
          <p:cNvSpPr>
            <a:spLocks noGrp="1"/>
          </p:cNvSpPr>
          <p:nvPr>
            <p:ph type="body" sz="quarter" idx="12" hasCustomPrompt="1"/>
          </p:nvPr>
        </p:nvSpPr>
        <p:spPr>
          <a:xfrm>
            <a:off x="5327999" y="4806000"/>
            <a:ext cx="4824000" cy="203133"/>
          </a:xfrm>
        </p:spPr>
        <p:txBody>
          <a:bodyPr>
            <a:noAutofit/>
          </a:bodyPr>
          <a:lstStyle>
            <a:lvl1pPr marL="0" indent="0" algn="r" fontAlgn="ctr">
              <a:spcAft>
                <a:spcPts val="0"/>
              </a:spcAft>
              <a:buNone/>
              <a:defRPr sz="1100" b="0">
                <a:solidFill>
                  <a:srgbClr val="000000"/>
                </a:solidFill>
                <a:latin typeface="+mn-ea"/>
                <a:ea typeface="+mn-ea"/>
              </a:defRPr>
            </a:lvl1pPr>
            <a:lvl2pPr marL="54000" indent="0">
              <a:buNone/>
              <a:defRPr>
                <a:solidFill>
                  <a:srgbClr val="000000"/>
                </a:solidFill>
              </a:defRPr>
            </a:lvl2pPr>
            <a:lvl3pPr marL="324000" indent="0">
              <a:buNone/>
              <a:defRPr>
                <a:solidFill>
                  <a:srgbClr val="000000"/>
                </a:solidFill>
              </a:defRPr>
            </a:lvl3pPr>
            <a:lvl4pPr marL="576000" indent="0">
              <a:buNone/>
              <a:defRPr>
                <a:solidFill>
                  <a:srgbClr val="000000"/>
                </a:solidFill>
              </a:defRPr>
            </a:lvl4pPr>
            <a:lvl5pPr marL="792000" indent="0">
              <a:buNone/>
              <a:defRPr>
                <a:solidFill>
                  <a:srgbClr val="000000"/>
                </a:solidFill>
              </a:defRPr>
            </a:lvl5pPr>
          </a:lstStyle>
          <a:p>
            <a:pPr lvl="0"/>
            <a:r>
              <a:rPr kumimoji="1" lang="ja-JP" altLang="en-US"/>
              <a:t>日付</a:t>
            </a:r>
          </a:p>
        </p:txBody>
      </p:sp>
      <p:sp>
        <p:nvSpPr>
          <p:cNvPr id="13" name="氏名">
            <a:extLst>
              <a:ext uri="{FF2B5EF4-FFF2-40B4-BE49-F238E27FC236}">
                <a16:creationId xmlns:a16="http://schemas.microsoft.com/office/drawing/2014/main" id="{88122D44-31E8-47D6-8918-8A69A21D6D95}"/>
              </a:ext>
            </a:extLst>
          </p:cNvPr>
          <p:cNvSpPr>
            <a:spLocks noGrp="1"/>
          </p:cNvSpPr>
          <p:nvPr>
            <p:ph type="body" sz="quarter" idx="11" hasCustomPrompt="1"/>
          </p:nvPr>
        </p:nvSpPr>
        <p:spPr>
          <a:xfrm>
            <a:off x="1763713" y="5832000"/>
            <a:ext cx="8388350" cy="221599"/>
          </a:xfrm>
        </p:spPr>
        <p:txBody>
          <a:bodyPr/>
          <a:lstStyle>
            <a:lvl1pPr marL="0" indent="0" fontAlgn="ctr">
              <a:spcAft>
                <a:spcPts val="0"/>
              </a:spcAft>
              <a:buNone/>
              <a:defRPr sz="1200" b="0">
                <a:solidFill>
                  <a:srgbClr val="000000"/>
                </a:solidFill>
                <a:latin typeface="+mn-ea"/>
                <a:ea typeface="+mn-ea"/>
              </a:defRPr>
            </a:lvl1pPr>
            <a:lvl2pPr marL="54000" indent="0">
              <a:buNone/>
              <a:defRPr>
                <a:solidFill>
                  <a:srgbClr val="000000"/>
                </a:solidFill>
              </a:defRPr>
            </a:lvl2pPr>
            <a:lvl3pPr marL="324000" indent="0">
              <a:buNone/>
              <a:defRPr>
                <a:solidFill>
                  <a:srgbClr val="000000"/>
                </a:solidFill>
              </a:defRPr>
            </a:lvl3pPr>
            <a:lvl4pPr marL="576000" indent="0">
              <a:buNone/>
              <a:defRPr>
                <a:solidFill>
                  <a:srgbClr val="000000"/>
                </a:solidFill>
              </a:defRPr>
            </a:lvl4pPr>
            <a:lvl5pPr marL="792000" indent="0">
              <a:buNone/>
              <a:defRPr>
                <a:solidFill>
                  <a:srgbClr val="000000"/>
                </a:solidFill>
              </a:defRPr>
            </a:lvl5pPr>
          </a:lstStyle>
          <a:p>
            <a:pPr lvl="0"/>
            <a:r>
              <a:rPr kumimoji="1" lang="ja-JP" altLang="en-US"/>
              <a:t>氏 名</a:t>
            </a:r>
          </a:p>
        </p:txBody>
      </p:sp>
      <p:sp>
        <p:nvSpPr>
          <p:cNvPr id="5" name="部門">
            <a:extLst>
              <a:ext uri="{FF2B5EF4-FFF2-40B4-BE49-F238E27FC236}">
                <a16:creationId xmlns:a16="http://schemas.microsoft.com/office/drawing/2014/main" id="{B422B8CF-68F5-48DD-AADB-0EE024DF768C}"/>
              </a:ext>
            </a:extLst>
          </p:cNvPr>
          <p:cNvSpPr>
            <a:spLocks noGrp="1"/>
          </p:cNvSpPr>
          <p:nvPr>
            <p:ph type="body" sz="quarter" idx="10" hasCustomPrompt="1"/>
          </p:nvPr>
        </p:nvSpPr>
        <p:spPr>
          <a:xfrm>
            <a:off x="1763713" y="5490000"/>
            <a:ext cx="8388350" cy="295466"/>
          </a:xfrm>
        </p:spPr>
        <p:txBody>
          <a:bodyPr/>
          <a:lstStyle>
            <a:lvl1pPr marL="0" indent="0" fontAlgn="ctr">
              <a:spcAft>
                <a:spcPts val="0"/>
              </a:spcAft>
              <a:buNone/>
              <a:defRPr sz="1600">
                <a:solidFill>
                  <a:srgbClr val="000000"/>
                </a:solidFill>
                <a:latin typeface="+mj-ea"/>
                <a:ea typeface="+mj-ea"/>
              </a:defRPr>
            </a:lvl1pPr>
            <a:lvl2pPr marL="54000" indent="0">
              <a:buNone/>
              <a:defRPr>
                <a:solidFill>
                  <a:srgbClr val="000000"/>
                </a:solidFill>
              </a:defRPr>
            </a:lvl2pPr>
            <a:lvl3pPr marL="324000" indent="0">
              <a:buNone/>
              <a:defRPr>
                <a:solidFill>
                  <a:srgbClr val="000000"/>
                </a:solidFill>
              </a:defRPr>
            </a:lvl3pPr>
            <a:lvl4pPr marL="576000" indent="0">
              <a:buNone/>
              <a:defRPr>
                <a:solidFill>
                  <a:srgbClr val="000000"/>
                </a:solidFill>
              </a:defRPr>
            </a:lvl4pPr>
            <a:lvl5pPr marL="792000" indent="0">
              <a:buNone/>
              <a:defRPr>
                <a:solidFill>
                  <a:srgbClr val="000000"/>
                </a:solidFill>
              </a:defRPr>
            </a:lvl5pPr>
          </a:lstStyle>
          <a:p>
            <a:pPr lvl="0"/>
            <a:r>
              <a:rPr kumimoji="1" lang="ja-JP" altLang="en-US"/>
              <a:t>＿＿＿＿＿＿＿＿＿＿本部</a:t>
            </a:r>
          </a:p>
        </p:txBody>
      </p:sp>
      <p:sp>
        <p:nvSpPr>
          <p:cNvPr id="3" name="サブタイトル"/>
          <p:cNvSpPr>
            <a:spLocks noGrp="1"/>
          </p:cNvSpPr>
          <p:nvPr>
            <p:ph type="subTitle" idx="1" hasCustomPrompt="1"/>
          </p:nvPr>
        </p:nvSpPr>
        <p:spPr>
          <a:xfrm>
            <a:off x="1764000" y="3456000"/>
            <a:ext cx="8387999" cy="345416"/>
          </a:xfrm>
          <a:prstGeom prst="rect">
            <a:avLst/>
          </a:prstGeom>
        </p:spPr>
        <p:txBody>
          <a:bodyPr wrap="square">
            <a:spAutoFit/>
          </a:bodyPr>
          <a:lstStyle>
            <a:lvl1pPr marL="0" indent="0" algn="l" fontAlgn="base">
              <a:spcAft>
                <a:spcPts val="0"/>
              </a:spcAft>
              <a:buNone/>
              <a:defRPr sz="2200" b="0" spc="50" baseline="0">
                <a:solidFill>
                  <a:srgbClr val="003B83"/>
                </a:solidFill>
              </a:defRPr>
            </a:lvl1pPr>
            <a:lvl2pPr marL="503887" indent="0" algn="ctr">
              <a:buNone/>
              <a:defRPr sz="2205"/>
            </a:lvl2pPr>
            <a:lvl3pPr marL="1007772" indent="0" algn="ctr">
              <a:buNone/>
              <a:defRPr sz="1984"/>
            </a:lvl3pPr>
            <a:lvl4pPr marL="1511658" indent="0" algn="ctr">
              <a:buNone/>
              <a:defRPr sz="1764"/>
            </a:lvl4pPr>
            <a:lvl5pPr marL="2015544" indent="0" algn="ctr">
              <a:buNone/>
              <a:defRPr sz="1764"/>
            </a:lvl5pPr>
            <a:lvl6pPr marL="2519432" indent="0" algn="ctr">
              <a:buNone/>
              <a:defRPr sz="1764"/>
            </a:lvl6pPr>
            <a:lvl7pPr marL="3023316" indent="0" algn="ctr">
              <a:buNone/>
              <a:defRPr sz="1764"/>
            </a:lvl7pPr>
            <a:lvl8pPr marL="3527204" indent="0" algn="ctr">
              <a:buNone/>
              <a:defRPr sz="1764"/>
            </a:lvl8pPr>
            <a:lvl9pPr marL="4031088" indent="0" algn="ctr">
              <a:buNone/>
              <a:defRPr sz="1764"/>
            </a:lvl9pPr>
          </a:lstStyle>
          <a:p>
            <a:r>
              <a:rPr lang="ja-JP" altLang="en-US"/>
              <a:t>サブタイトル</a:t>
            </a:r>
            <a:endParaRPr lang="en-US"/>
          </a:p>
        </p:txBody>
      </p:sp>
      <p:sp>
        <p:nvSpPr>
          <p:cNvPr id="2" name="タイトル"/>
          <p:cNvSpPr>
            <a:spLocks noGrp="1"/>
          </p:cNvSpPr>
          <p:nvPr>
            <p:ph type="ctrTitle" hasCustomPrompt="1"/>
          </p:nvPr>
        </p:nvSpPr>
        <p:spPr>
          <a:xfrm>
            <a:off x="1764000" y="2499426"/>
            <a:ext cx="8387999" cy="596574"/>
          </a:xfrm>
        </p:spPr>
        <p:txBody>
          <a:bodyPr wrap="square" anchor="b" anchorCtr="0">
            <a:spAutoFit/>
          </a:bodyPr>
          <a:lstStyle>
            <a:lvl1pPr algn="l" fontAlgn="base">
              <a:lnSpc>
                <a:spcPct val="120000"/>
              </a:lnSpc>
              <a:defRPr sz="3800" spc="50" baseline="0">
                <a:solidFill>
                  <a:srgbClr val="003B83"/>
                </a:solidFill>
              </a:defRPr>
            </a:lvl1pPr>
          </a:lstStyle>
          <a:p>
            <a:r>
              <a:rPr lang="ja-JP" altLang="en-US"/>
              <a:t>タイトル</a:t>
            </a:r>
            <a:endParaRPr lang="en-US"/>
          </a:p>
        </p:txBody>
      </p:sp>
      <p:sp>
        <p:nvSpPr>
          <p:cNvPr id="17" name="御中">
            <a:extLst>
              <a:ext uri="{FF2B5EF4-FFF2-40B4-BE49-F238E27FC236}">
                <a16:creationId xmlns:a16="http://schemas.microsoft.com/office/drawing/2014/main" id="{1765CC6E-D442-4AA1-A3FD-2BB689BAB299}"/>
              </a:ext>
            </a:extLst>
          </p:cNvPr>
          <p:cNvSpPr>
            <a:spLocks noGrp="1"/>
          </p:cNvSpPr>
          <p:nvPr>
            <p:ph type="body" sz="quarter" idx="13" hasCustomPrompt="1"/>
          </p:nvPr>
        </p:nvSpPr>
        <p:spPr>
          <a:xfrm>
            <a:off x="539906" y="360000"/>
            <a:ext cx="9612000" cy="332399"/>
          </a:xfrm>
        </p:spPr>
        <p:txBody>
          <a:bodyPr/>
          <a:lstStyle>
            <a:lvl1pPr marL="0" indent="0" algn="l" fontAlgn="ctr">
              <a:spcAft>
                <a:spcPts val="0"/>
              </a:spcAft>
              <a:buNone/>
              <a:defRPr sz="1800" b="0">
                <a:solidFill>
                  <a:srgbClr val="000000"/>
                </a:solidFill>
              </a:defRPr>
            </a:lvl1pPr>
            <a:lvl2pPr marL="54000" indent="0">
              <a:buNone/>
              <a:defRPr>
                <a:solidFill>
                  <a:srgbClr val="000000"/>
                </a:solidFill>
              </a:defRPr>
            </a:lvl2pPr>
            <a:lvl3pPr marL="324000" indent="0">
              <a:buNone/>
              <a:defRPr>
                <a:solidFill>
                  <a:srgbClr val="000000"/>
                </a:solidFill>
              </a:defRPr>
            </a:lvl3pPr>
            <a:lvl4pPr marL="576000" indent="0">
              <a:buNone/>
              <a:defRPr>
                <a:solidFill>
                  <a:srgbClr val="000000"/>
                </a:solidFill>
              </a:defRPr>
            </a:lvl4pPr>
            <a:lvl5pPr marL="792000" indent="0">
              <a:buNone/>
              <a:defRPr>
                <a:solidFill>
                  <a:srgbClr val="000000"/>
                </a:solidFill>
              </a:defRPr>
            </a:lvl5pPr>
          </a:lstStyle>
          <a:p>
            <a:pPr lvl="0"/>
            <a:r>
              <a:rPr kumimoji="1" lang="ja-JP" altLang="en-US"/>
              <a:t>＿＿＿＿＿＿＿＿＿＿　御中</a:t>
            </a:r>
          </a:p>
        </p:txBody>
      </p:sp>
    </p:spTree>
    <p:extLst>
      <p:ext uri="{BB962C8B-B14F-4D97-AF65-F5344CB8AC3E}">
        <p14:creationId xmlns:p14="http://schemas.microsoft.com/office/powerpoint/2010/main" val="3758780885"/>
      </p:ext>
    </p:extLst>
  </p:cSld>
  <p:clrMapOvr>
    <a:masterClrMapping/>
  </p:clrMapOvr>
  <p:extLst>
    <p:ext uri="{DCECCB84-F9BA-43D5-87BE-67443E8EF086}">
      <p15:sldGuideLst xmlns:p15="http://schemas.microsoft.com/office/powerpoint/2012/main">
        <p15:guide id="1" pos="110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cxnSp>
        <p:nvCxnSpPr>
          <p:cNvPr id="26" name="ライン_ヘッダー">
            <a:extLst>
              <a:ext uri="{FF2B5EF4-FFF2-40B4-BE49-F238E27FC236}">
                <a16:creationId xmlns:a16="http://schemas.microsoft.com/office/drawing/2014/main" id="{52050FBC-610C-4422-A2F2-453C99DC1F81}"/>
              </a:ext>
            </a:extLst>
          </p:cNvPr>
          <p:cNvCxnSpPr>
            <a:cxnSpLocks/>
          </p:cNvCxnSpPr>
          <p:nvPr userDrawn="1"/>
        </p:nvCxnSpPr>
        <p:spPr>
          <a:xfrm>
            <a:off x="449263" y="1386000"/>
            <a:ext cx="9792549"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テキスト プレースホルダー">
            <a:extLst>
              <a:ext uri="{FF2B5EF4-FFF2-40B4-BE49-F238E27FC236}">
                <a16:creationId xmlns:a16="http://schemas.microsoft.com/office/drawing/2014/main" id="{E268D079-C087-4457-94FB-3D1B63E999E5}"/>
              </a:ext>
            </a:extLst>
          </p:cNvPr>
          <p:cNvSpPr>
            <a:spLocks noGrp="1"/>
          </p:cNvSpPr>
          <p:nvPr>
            <p:ph type="body" sz="quarter" idx="12" hasCustomPrompt="1"/>
          </p:nvPr>
        </p:nvSpPr>
        <p:spPr>
          <a:xfrm>
            <a:off x="1763713" y="1727999"/>
            <a:ext cx="8388350" cy="1775999"/>
          </a:xfrm>
        </p:spPr>
        <p:txBody>
          <a:bodyPr>
            <a:spAutoFit/>
          </a:bodyPr>
          <a:lstStyle>
            <a:lvl1pPr marL="0" marR="0" indent="0" algn="l" defTabSz="1007772" rtl="0" eaLnBrk="1" fontAlgn="auto" latinLnBrk="0" hangingPunct="1">
              <a:lnSpc>
                <a:spcPct val="120000"/>
              </a:lnSpc>
              <a:spcBef>
                <a:spcPts val="1200"/>
              </a:spcBef>
              <a:spcAft>
                <a:spcPts val="600"/>
              </a:spcAft>
              <a:buClr>
                <a:srgbClr val="013B84"/>
              </a:buClr>
              <a:buSzTx/>
              <a:buFont typeface="Wingdings" panose="05000000000000000000" pitchFamily="2" charset="2"/>
              <a:buNone/>
              <a:tabLst>
                <a:tab pos="7740000" algn="r"/>
              </a:tabLst>
              <a:defRPr sz="2200" spc="120">
                <a:solidFill>
                  <a:schemeClr val="accent2"/>
                </a:solidFill>
                <a:latin typeface="+mj-ea"/>
                <a:ea typeface="+mj-ea"/>
              </a:defRPr>
            </a:lvl1pPr>
            <a:lvl2pPr marL="180000" marR="0" indent="0" algn="l" defTabSz="1007772" rtl="0" eaLnBrk="1" fontAlgn="auto" latinLnBrk="0" hangingPunct="1">
              <a:lnSpc>
                <a:spcPct val="120000"/>
              </a:lnSpc>
              <a:spcBef>
                <a:spcPts val="400"/>
              </a:spcBef>
              <a:spcAft>
                <a:spcPts val="600"/>
              </a:spcAft>
              <a:buClr>
                <a:srgbClr val="3C82EB"/>
              </a:buClr>
              <a:buSzPct val="70000"/>
              <a:buFont typeface="Wingdings" panose="05000000000000000000" pitchFamily="2" charset="2"/>
              <a:buNone/>
              <a:tabLst>
                <a:tab pos="7740000" algn="r"/>
              </a:tabLst>
              <a:defRPr sz="1800" spc="120"/>
            </a:lvl2pPr>
            <a:lvl3pPr marL="324000" indent="-144000">
              <a:spcAft>
                <a:spcPts val="400"/>
              </a:spcAft>
              <a:buFont typeface="BIZ UDPゴシック" panose="020B0400000000000000" pitchFamily="50" charset="-128"/>
              <a:buChar char="•"/>
              <a:tabLst>
                <a:tab pos="7740000" algn="r"/>
              </a:tabLst>
              <a:defRPr sz="1600" spc="120"/>
            </a:lvl3pPr>
            <a:lvl4pPr marL="468000" indent="-144000">
              <a:spcAft>
                <a:spcPts val="300"/>
              </a:spcAft>
              <a:buFont typeface="BIZ UDPゴシック" panose="020B0400000000000000" pitchFamily="50" charset="-128"/>
              <a:buChar char="‐"/>
              <a:tabLst>
                <a:tab pos="7740000" algn="r"/>
              </a:tabLst>
              <a:defRPr sz="1400" spc="120"/>
            </a:lvl4pPr>
            <a:lvl5pPr marL="576000" indent="0">
              <a:spcAft>
                <a:spcPts val="300"/>
              </a:spcAft>
              <a:buNone/>
              <a:tabLst>
                <a:tab pos="7740000" algn="r"/>
              </a:tabLst>
              <a:defRPr sz="1200" spc="120"/>
            </a:lvl5pPr>
          </a:lstStyle>
          <a:p>
            <a:pPr marL="0" marR="0" lvl="0" indent="0" algn="l" defTabSz="1007772" rtl="0" eaLnBrk="1" fontAlgn="auto" latinLnBrk="0" hangingPunct="1">
              <a:lnSpc>
                <a:spcPct val="120000"/>
              </a:lnSpc>
              <a:spcBef>
                <a:spcPts val="1200"/>
              </a:spcBef>
              <a:spcAft>
                <a:spcPts val="600"/>
              </a:spcAft>
              <a:buClr>
                <a:srgbClr val="013B84"/>
              </a:buClr>
              <a:buSzTx/>
              <a:buFont typeface="Wingdings" panose="05000000000000000000" pitchFamily="2" charset="2"/>
              <a:buNone/>
              <a:tabLst>
                <a:tab pos="7740000" algn="r"/>
              </a:tabLst>
              <a:defRPr/>
            </a:pPr>
            <a:r>
              <a:rPr lang="en-US" altLang="ja-JP"/>
              <a:t>X. Chapter</a:t>
            </a:r>
            <a:r>
              <a:rPr lang="ja-JP" altLang="en-US"/>
              <a:t>（章） </a:t>
            </a:r>
            <a:r>
              <a:rPr lang="en-US" altLang="ja-JP"/>
              <a:t>22pt</a:t>
            </a:r>
            <a:r>
              <a:rPr lang="ja-JP" altLang="en-US"/>
              <a:t> </a:t>
            </a:r>
            <a:r>
              <a:rPr lang="ja-JP" altLang="en-US" u="sng" baseline="30000">
                <a:uFill>
                  <a:solidFill>
                    <a:srgbClr val="3C82F5"/>
                  </a:solidFill>
                </a:uFill>
              </a:rPr>
              <a:t>	</a:t>
            </a:r>
            <a:r>
              <a:rPr lang="en-US" altLang="ja-JP"/>
              <a:t>1</a:t>
            </a:r>
          </a:p>
          <a:p>
            <a:pPr marL="180000" marR="0" lvl="1" indent="0" algn="l" defTabSz="1007772" rtl="0" eaLnBrk="1" fontAlgn="auto" latinLnBrk="0" hangingPunct="1">
              <a:lnSpc>
                <a:spcPct val="120000"/>
              </a:lnSpc>
              <a:spcBef>
                <a:spcPts val="400"/>
              </a:spcBef>
              <a:spcAft>
                <a:spcPts val="600"/>
              </a:spcAft>
              <a:buClr>
                <a:srgbClr val="3C82EB"/>
              </a:buClr>
              <a:buSzPct val="70000"/>
              <a:buFont typeface="Wingdings" panose="05000000000000000000" pitchFamily="2" charset="2"/>
              <a:buNone/>
              <a:tabLst>
                <a:tab pos="7740000" algn="r"/>
              </a:tabLst>
              <a:defRPr/>
            </a:pPr>
            <a:r>
              <a:rPr lang="en-US" altLang="ja-JP"/>
              <a:t>X.X Section</a:t>
            </a:r>
            <a:r>
              <a:rPr lang="ja-JP" altLang="en-US"/>
              <a:t>（節） </a:t>
            </a:r>
            <a:r>
              <a:rPr lang="en-US" altLang="ja-JP"/>
              <a:t>18pt</a:t>
            </a:r>
            <a:r>
              <a:rPr lang="ja-JP" altLang="en-US"/>
              <a:t>　</a:t>
            </a:r>
            <a:r>
              <a:rPr lang="en-US" altLang="ja-JP" u="dotted" baseline="30000">
                <a:solidFill>
                  <a:srgbClr val="939292"/>
                </a:solidFill>
              </a:rPr>
              <a:t>	</a:t>
            </a:r>
            <a:r>
              <a:rPr lang="en-US" altLang="ja-JP"/>
              <a:t>1</a:t>
            </a:r>
          </a:p>
          <a:p>
            <a:pPr lvl="2"/>
            <a:r>
              <a:rPr lang="ja-JP" altLang="en-US"/>
              <a:t>第</a:t>
            </a:r>
            <a:r>
              <a:rPr lang="en-US" altLang="ja-JP"/>
              <a:t>3</a:t>
            </a:r>
            <a:r>
              <a:rPr lang="ja-JP" altLang="en-US"/>
              <a:t>レベル　</a:t>
            </a:r>
            <a:r>
              <a:rPr lang="en-US" altLang="ja-JP"/>
              <a:t>16</a:t>
            </a:r>
            <a:r>
              <a:rPr lang="ja-JP" altLang="en-US"/>
              <a:t>ｐｔ</a:t>
            </a:r>
          </a:p>
          <a:p>
            <a:pPr lvl="3"/>
            <a:r>
              <a:rPr lang="ja-JP" altLang="en-US"/>
              <a:t>第</a:t>
            </a:r>
            <a:r>
              <a:rPr lang="en-US" altLang="ja-JP"/>
              <a:t>4</a:t>
            </a:r>
            <a:r>
              <a:rPr lang="ja-JP" altLang="en-US"/>
              <a:t>レベル　</a:t>
            </a:r>
            <a:r>
              <a:rPr lang="en-US" altLang="ja-JP"/>
              <a:t>14pt</a:t>
            </a:r>
            <a:endParaRPr lang="ja-JP" altLang="en-US"/>
          </a:p>
          <a:p>
            <a:pPr lvl="4"/>
            <a:r>
              <a:rPr lang="ja-JP" altLang="en-US"/>
              <a:t>第</a:t>
            </a:r>
            <a:r>
              <a:rPr lang="en-US" altLang="ja-JP"/>
              <a:t>5</a:t>
            </a:r>
            <a:r>
              <a:rPr lang="ja-JP" altLang="en-US"/>
              <a:t>レベル　</a:t>
            </a:r>
            <a:r>
              <a:rPr lang="en-US" altLang="ja-JP"/>
              <a:t>12pt</a:t>
            </a:r>
          </a:p>
        </p:txBody>
      </p:sp>
      <p:sp>
        <p:nvSpPr>
          <p:cNvPr id="2" name="タイトル"/>
          <p:cNvSpPr>
            <a:spLocks noGrp="1"/>
          </p:cNvSpPr>
          <p:nvPr>
            <p:ph type="title" hasCustomPrompt="1"/>
          </p:nvPr>
        </p:nvSpPr>
        <p:spPr>
          <a:xfrm>
            <a:off x="539906" y="590400"/>
            <a:ext cx="9216000" cy="632660"/>
          </a:xfrm>
        </p:spPr>
        <p:txBody>
          <a:bodyPr bIns="0" anchor="b" anchorCtr="0">
            <a:noAutofit/>
          </a:bodyPr>
          <a:lstStyle>
            <a:lvl1pPr>
              <a:lnSpc>
                <a:spcPct val="110000"/>
              </a:lnSpc>
              <a:defRPr spc="120" baseline="0">
                <a:solidFill>
                  <a:srgbClr val="003B83"/>
                </a:solidFill>
              </a:defRPr>
            </a:lvl1pPr>
          </a:lstStyle>
          <a:p>
            <a:r>
              <a:rPr lang="ja-JP" altLang="en-US"/>
              <a:t>目次</a:t>
            </a:r>
            <a:endParaRPr lang="en-US"/>
          </a:p>
        </p:txBody>
      </p:sp>
      <p:pic>
        <p:nvPicPr>
          <p:cNvPr id="7" name="図 6">
            <a:extLst>
              <a:ext uri="{FF2B5EF4-FFF2-40B4-BE49-F238E27FC236}">
                <a16:creationId xmlns:a16="http://schemas.microsoft.com/office/drawing/2014/main" id="{0E4A5FA5-E3C9-4229-9D7B-1A2950A44D2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691813" cy="431017"/>
          </a:xfrm>
          <a:prstGeom prst="rect">
            <a:avLst/>
          </a:prstGeom>
        </p:spPr>
      </p:pic>
    </p:spTree>
    <p:extLst>
      <p:ext uri="{BB962C8B-B14F-4D97-AF65-F5344CB8AC3E}">
        <p14:creationId xmlns:p14="http://schemas.microsoft.com/office/powerpoint/2010/main" val="2102425546"/>
      </p:ext>
    </p:extLst>
  </p:cSld>
  <p:clrMapOvr>
    <a:masterClrMapping/>
  </p:clrMapOvr>
  <p:hf sldNum="0" hdr="0"/>
  <p:extLst>
    <p:ext uri="{DCECCB84-F9BA-43D5-87BE-67443E8EF086}">
      <p15:sldGuideLst xmlns:p15="http://schemas.microsoft.com/office/powerpoint/2012/main">
        <p15:guide id="7" orient="horz" pos="1085">
          <p15:clr>
            <a:srgbClr val="FBAE40"/>
          </p15:clr>
        </p15:guide>
        <p15:guide id="9" pos="110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cxnSp>
        <p:nvCxnSpPr>
          <p:cNvPr id="7" name="ライン">
            <a:extLst>
              <a:ext uri="{FF2B5EF4-FFF2-40B4-BE49-F238E27FC236}">
                <a16:creationId xmlns:a16="http://schemas.microsoft.com/office/drawing/2014/main" id="{E3252705-F96B-43CF-B87F-C8E6ED895CE5}"/>
              </a:ext>
            </a:extLst>
          </p:cNvPr>
          <p:cNvCxnSpPr/>
          <p:nvPr userDrawn="1"/>
        </p:nvCxnSpPr>
        <p:spPr>
          <a:xfrm>
            <a:off x="1674000" y="3438000"/>
            <a:ext cx="8568000"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X.X Section（節）">
            <a:extLst>
              <a:ext uri="{FF2B5EF4-FFF2-40B4-BE49-F238E27FC236}">
                <a16:creationId xmlns:a16="http://schemas.microsoft.com/office/drawing/2014/main" id="{0628591A-8CB5-471A-B9CE-5D9239DB6201}"/>
              </a:ext>
            </a:extLst>
          </p:cNvPr>
          <p:cNvSpPr>
            <a:spLocks noGrp="1"/>
          </p:cNvSpPr>
          <p:nvPr>
            <p:ph type="body" sz="quarter" idx="14" hasCustomPrompt="1"/>
          </p:nvPr>
        </p:nvSpPr>
        <p:spPr>
          <a:xfrm>
            <a:off x="1764000" y="3779837"/>
            <a:ext cx="8388000" cy="892552"/>
          </a:xfrm>
          <a:prstGeom prst="rect">
            <a:avLst/>
          </a:prstGeom>
        </p:spPr>
        <p:txBody>
          <a:bodyPr>
            <a:spAutoFit/>
          </a:bodyPr>
          <a:lstStyle>
            <a:lvl1pPr marL="215964" indent="-215964" fontAlgn="ctr">
              <a:spcAft>
                <a:spcPts val="1200"/>
              </a:spcAft>
              <a:buClr>
                <a:srgbClr val="013B84"/>
              </a:buClr>
              <a:buFont typeface="Wingdings" panose="05000000000000000000" pitchFamily="2" charset="2"/>
              <a:buChar char="l"/>
              <a:defRPr sz="2200" b="0" baseline="0">
                <a:solidFill>
                  <a:srgbClr val="000000"/>
                </a:solidFill>
                <a:latin typeface="+mj-ea"/>
                <a:ea typeface="+mj-ea"/>
              </a:defRPr>
            </a:lvl1pPr>
            <a:lvl2pPr marL="360000" indent="-144000" fontAlgn="ctr">
              <a:spcAft>
                <a:spcPts val="1200"/>
              </a:spcAft>
              <a:buClr>
                <a:srgbClr val="595758"/>
              </a:buClr>
              <a:buFont typeface="BIZ UDPゴシック" panose="020B0400000000000000" pitchFamily="50" charset="-128"/>
              <a:buChar char="-"/>
              <a:defRPr sz="1800" baseline="0">
                <a:solidFill>
                  <a:srgbClr val="000000"/>
                </a:solidFill>
              </a:defRPr>
            </a:lvl2pPr>
            <a:lvl3pPr marL="413930" indent="-107982">
              <a:lnSpc>
                <a:spcPct val="120000"/>
              </a:lnSpc>
              <a:spcAft>
                <a:spcPts val="600"/>
              </a:spcAft>
              <a:buFont typeface="BIZ UDPゴシック" panose="020B0400000000000000" pitchFamily="50" charset="-128"/>
              <a:buChar char="‐"/>
              <a:defRPr sz="1100"/>
            </a:lvl3pPr>
            <a:lvl4pPr marL="413930" indent="0">
              <a:buFont typeface="BIZ UDPゴシック" panose="020B0400000000000000" pitchFamily="50" charset="-128"/>
              <a:buNone/>
              <a:defRPr sz="1100"/>
            </a:lvl4pPr>
            <a:lvl5pPr marL="413930" indent="0">
              <a:buFontTx/>
              <a:buNone/>
              <a:defRPr sz="1050"/>
            </a:lvl5pPr>
          </a:lstStyle>
          <a:p>
            <a:pPr lvl="0"/>
            <a:r>
              <a:rPr kumimoji="1" lang="en-US" altLang="ja-JP"/>
              <a:t>X.X Section</a:t>
            </a:r>
            <a:r>
              <a:rPr kumimoji="1" lang="ja-JP" altLang="en-US"/>
              <a:t>（節）</a:t>
            </a:r>
          </a:p>
          <a:p>
            <a:pPr lvl="1"/>
            <a:r>
              <a:rPr kumimoji="1" lang="en-US" altLang="ja-JP"/>
              <a:t>X.X.X item</a:t>
            </a:r>
            <a:r>
              <a:rPr kumimoji="1" lang="ja-JP" altLang="en-US"/>
              <a:t>（項）</a:t>
            </a:r>
          </a:p>
        </p:txBody>
      </p:sp>
      <p:sp>
        <p:nvSpPr>
          <p:cNvPr id="2" name="タイトル 1">
            <a:extLst>
              <a:ext uri="{FF2B5EF4-FFF2-40B4-BE49-F238E27FC236}">
                <a16:creationId xmlns:a16="http://schemas.microsoft.com/office/drawing/2014/main" id="{080D5160-CBB1-4745-AC64-242A12599CC0}"/>
              </a:ext>
            </a:extLst>
          </p:cNvPr>
          <p:cNvSpPr>
            <a:spLocks noGrp="1"/>
          </p:cNvSpPr>
          <p:nvPr>
            <p:ph type="title" hasCustomPrompt="1"/>
          </p:nvPr>
        </p:nvSpPr>
        <p:spPr>
          <a:xfrm>
            <a:off x="1764000" y="2392111"/>
            <a:ext cx="8388000" cy="701731"/>
          </a:xfrm>
        </p:spPr>
        <p:txBody>
          <a:bodyPr anchor="b" anchorCtr="0">
            <a:spAutoFit/>
          </a:bodyPr>
          <a:lstStyle>
            <a:lvl1pPr fontAlgn="ctr">
              <a:lnSpc>
                <a:spcPct val="120000"/>
              </a:lnSpc>
              <a:defRPr sz="3800">
                <a:solidFill>
                  <a:srgbClr val="003B83"/>
                </a:solidFill>
              </a:defRPr>
            </a:lvl1pPr>
          </a:lstStyle>
          <a:p>
            <a:r>
              <a:rPr kumimoji="1" lang="en-US" altLang="ja-JP"/>
              <a:t>X. Chapter</a:t>
            </a:r>
            <a:r>
              <a:rPr kumimoji="1" lang="ja-JP" altLang="en-US"/>
              <a:t>（章）</a:t>
            </a:r>
          </a:p>
        </p:txBody>
      </p:sp>
      <p:sp>
        <p:nvSpPr>
          <p:cNvPr id="9" name="Page_num">
            <a:extLst>
              <a:ext uri="{FF2B5EF4-FFF2-40B4-BE49-F238E27FC236}">
                <a16:creationId xmlns:a16="http://schemas.microsoft.com/office/drawing/2014/main" id="{35615868-EA7D-477E-AAFB-B48C37F77CFB}"/>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spTree>
    <p:extLst>
      <p:ext uri="{BB962C8B-B14F-4D97-AF65-F5344CB8AC3E}">
        <p14:creationId xmlns:p14="http://schemas.microsoft.com/office/powerpoint/2010/main" val="472614992"/>
      </p:ext>
    </p:extLst>
  </p:cSld>
  <p:clrMapOvr>
    <a:masterClrMapping/>
  </p:clrMapOvr>
  <p:extLst>
    <p:ext uri="{DCECCB84-F9BA-43D5-87BE-67443E8EF086}">
      <p15:sldGuideLst xmlns:p15="http://schemas.microsoft.com/office/powerpoint/2012/main">
        <p15:guide id="1" pos="110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中面 A">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64CE66EE-D012-4849-92FC-1691CA491E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691813" cy="431017"/>
          </a:xfrm>
          <a:prstGeom prst="rect">
            <a:avLst/>
          </a:prstGeom>
        </p:spPr>
      </p:pic>
      <p:cxnSp>
        <p:nvCxnSpPr>
          <p:cNvPr id="12" name="ライン_フッター">
            <a:extLst>
              <a:ext uri="{FF2B5EF4-FFF2-40B4-BE49-F238E27FC236}">
                <a16:creationId xmlns:a16="http://schemas.microsoft.com/office/drawing/2014/main" id="{65B17515-FD1C-4DA3-906A-E7D62E556228}"/>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cxnSp>
        <p:nvCxnSpPr>
          <p:cNvPr id="10" name="ライン_ヘッダー">
            <a:extLst>
              <a:ext uri="{FF2B5EF4-FFF2-40B4-BE49-F238E27FC236}">
                <a16:creationId xmlns:a16="http://schemas.microsoft.com/office/drawing/2014/main" id="{6F086322-130D-4B2C-9B88-05926FF6F441}"/>
              </a:ext>
            </a:extLst>
          </p:cNvPr>
          <p:cNvCxnSpPr>
            <a:cxnSpLocks/>
          </p:cNvCxnSpPr>
          <p:nvPr userDrawn="1"/>
        </p:nvCxnSpPr>
        <p:spPr>
          <a:xfrm>
            <a:off x="449263" y="1440000"/>
            <a:ext cx="9792549" cy="0"/>
          </a:xfrm>
          <a:prstGeom prst="line">
            <a:avLst/>
          </a:prstGeom>
          <a:ln w="4445">
            <a:solidFill>
              <a:schemeClr val="tx2"/>
            </a:solidFill>
          </a:ln>
        </p:spPr>
        <p:style>
          <a:lnRef idx="1">
            <a:schemeClr val="accent1"/>
          </a:lnRef>
          <a:fillRef idx="0">
            <a:schemeClr val="accent1"/>
          </a:fillRef>
          <a:effectRef idx="0">
            <a:schemeClr val="accent1"/>
          </a:effectRef>
          <a:fontRef idx="minor">
            <a:schemeClr val="tx1"/>
          </a:fontRef>
        </p:style>
      </p:cxnSp>
      <p:sp>
        <p:nvSpPr>
          <p:cNvPr id="4" name="出所">
            <a:extLst>
              <a:ext uri="{FF2B5EF4-FFF2-40B4-BE49-F238E27FC236}">
                <a16:creationId xmlns:a16="http://schemas.microsoft.com/office/drawing/2014/main" id="{8B6D22AA-36B5-44CB-A8BF-4F6433424498}"/>
              </a:ext>
            </a:extLst>
          </p:cNvPr>
          <p:cNvSpPr>
            <a:spLocks noGrp="1"/>
          </p:cNvSpPr>
          <p:nvPr>
            <p:ph type="body" sz="quarter" idx="16" hasCustomPrompt="1"/>
          </p:nvPr>
        </p:nvSpPr>
        <p:spPr>
          <a:xfrm>
            <a:off x="539750" y="6956578"/>
            <a:ext cx="9612313" cy="135422"/>
          </a:xfrm>
        </p:spPr>
        <p:txBody>
          <a:bodyPr anchor="b" anchorCtr="0"/>
          <a:lstStyle>
            <a:lvl1pPr marL="252000" indent="-252000" fontAlgn="ctr">
              <a:lnSpc>
                <a:spcPct val="110000"/>
              </a:lnSpc>
              <a:spcAft>
                <a:spcPts val="0"/>
              </a:spcAft>
              <a:buNone/>
              <a:defRPr sz="800" b="0">
                <a:solidFill>
                  <a:srgbClr val="000000"/>
                </a:solidFill>
                <a:latin typeface="+mn-ea"/>
                <a:ea typeface="+mn-ea"/>
              </a:defRPr>
            </a:lvl1pPr>
            <a:lvl2pPr marL="54000" indent="0">
              <a:buNone/>
              <a:defRPr sz="800">
                <a:solidFill>
                  <a:srgbClr val="000000"/>
                </a:solidFill>
                <a:latin typeface="+mn-ea"/>
                <a:ea typeface="+mn-ea"/>
              </a:defRPr>
            </a:lvl2pPr>
            <a:lvl3pPr marL="324000" indent="0">
              <a:buNone/>
              <a:defRPr sz="800">
                <a:solidFill>
                  <a:srgbClr val="000000"/>
                </a:solidFill>
                <a:latin typeface="+mn-ea"/>
                <a:ea typeface="+mn-ea"/>
              </a:defRPr>
            </a:lvl3pPr>
            <a:lvl4pPr marL="576000" indent="0">
              <a:buNone/>
              <a:defRPr sz="800">
                <a:solidFill>
                  <a:srgbClr val="000000"/>
                </a:solidFill>
                <a:latin typeface="+mn-ea"/>
                <a:ea typeface="+mn-ea"/>
              </a:defRPr>
            </a:lvl4pPr>
            <a:lvl5pPr marL="792000" indent="0">
              <a:buNone/>
              <a:defRPr sz="800">
                <a:solidFill>
                  <a:srgbClr val="000000"/>
                </a:solidFill>
                <a:latin typeface="+mn-ea"/>
                <a:ea typeface="+mn-ea"/>
              </a:defRPr>
            </a:lvl5pPr>
          </a:lstStyle>
          <a:p>
            <a:pPr lvl="0"/>
            <a:r>
              <a:rPr kumimoji="1" lang="ja-JP" altLang="en-US"/>
              <a:t>出所）</a:t>
            </a:r>
          </a:p>
        </p:txBody>
      </p:sp>
      <p:sp>
        <p:nvSpPr>
          <p:cNvPr id="25" name="ページタイトル">
            <a:extLst>
              <a:ext uri="{FF2B5EF4-FFF2-40B4-BE49-F238E27FC236}">
                <a16:creationId xmlns:a16="http://schemas.microsoft.com/office/drawing/2014/main" id="{B161F847-12DE-428F-B720-87FF3F5725E1}"/>
              </a:ext>
            </a:extLst>
          </p:cNvPr>
          <p:cNvSpPr>
            <a:spLocks noGrp="1"/>
          </p:cNvSpPr>
          <p:nvPr>
            <p:ph type="subTitle" idx="10" hasCustomPrompt="1"/>
          </p:nvPr>
        </p:nvSpPr>
        <p:spPr>
          <a:xfrm>
            <a:off x="540000" y="778699"/>
            <a:ext cx="9216000" cy="553998"/>
          </a:xfrm>
          <a:prstGeom prst="rect">
            <a:avLst/>
          </a:prstGeom>
        </p:spPr>
        <p:txBody>
          <a:bodyPr bIns="0" anchor="b" anchorCtr="0">
            <a:noAutofit/>
          </a:bodyPr>
          <a:lstStyle>
            <a:lvl1pPr marL="0" indent="0" fontAlgn="base">
              <a:lnSpc>
                <a:spcPct val="100000"/>
              </a:lnSpc>
              <a:spcAft>
                <a:spcPts val="0"/>
              </a:spcAft>
              <a:buNone/>
              <a:defRPr sz="3600" b="1" spc="100" baseline="0">
                <a:solidFill>
                  <a:srgbClr val="003B83"/>
                </a:solidFill>
              </a:defRPr>
            </a:lvl1pPr>
          </a:lstStyle>
          <a:p>
            <a:r>
              <a:rPr kumimoji="1" lang="ja-JP" altLang="en-US"/>
              <a:t>ページタイトル（結論／メッセージ）</a:t>
            </a:r>
          </a:p>
        </p:txBody>
      </p:sp>
      <p:sp>
        <p:nvSpPr>
          <p:cNvPr id="3" name="X.X Section（節）">
            <a:extLst>
              <a:ext uri="{FF2B5EF4-FFF2-40B4-BE49-F238E27FC236}">
                <a16:creationId xmlns:a16="http://schemas.microsoft.com/office/drawing/2014/main" id="{C66AD045-63CF-4DB0-971A-539A4EE33DBF}"/>
              </a:ext>
            </a:extLst>
          </p:cNvPr>
          <p:cNvSpPr>
            <a:spLocks noGrp="1"/>
          </p:cNvSpPr>
          <p:nvPr>
            <p:ph type="title" hasCustomPrompt="1"/>
          </p:nvPr>
        </p:nvSpPr>
        <p:spPr>
          <a:xfrm>
            <a:off x="539906" y="360696"/>
            <a:ext cx="9216000" cy="216000"/>
          </a:xfrm>
        </p:spPr>
        <p:txBody>
          <a:bodyPr anchor="t" anchorCtr="0">
            <a:noAutofit/>
          </a:bodyPr>
          <a:lstStyle>
            <a:lvl1pPr fontAlgn="ctr">
              <a:lnSpc>
                <a:spcPct val="100000"/>
              </a:lnSpc>
              <a:defRPr sz="1600" b="0">
                <a:solidFill>
                  <a:srgbClr val="003B83"/>
                </a:solidFill>
              </a:defRPr>
            </a:lvl1pPr>
          </a:lstStyle>
          <a:p>
            <a:r>
              <a:rPr kumimoji="1" lang="en-US" altLang="ja-JP"/>
              <a:t>X.X</a:t>
            </a:r>
            <a:r>
              <a:rPr kumimoji="1" lang="ja-JP" altLang="en-US"/>
              <a:t> </a:t>
            </a:r>
            <a:r>
              <a:rPr kumimoji="1" lang="en-US" altLang="ja-JP"/>
              <a:t>Section</a:t>
            </a:r>
            <a:r>
              <a:rPr kumimoji="1" lang="ja-JP" altLang="en-US"/>
              <a:t>（節）</a:t>
            </a:r>
          </a:p>
        </p:txBody>
      </p:sp>
      <p:sp>
        <p:nvSpPr>
          <p:cNvPr id="13" name="Page_num">
            <a:extLst>
              <a:ext uri="{FF2B5EF4-FFF2-40B4-BE49-F238E27FC236}">
                <a16:creationId xmlns:a16="http://schemas.microsoft.com/office/drawing/2014/main" id="{60E72CD4-E716-43B4-AA74-ECAD1F20ED1E}"/>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sp>
        <p:nvSpPr>
          <p:cNvPr id="5" name="テキスト プレースホルダー 4">
            <a:extLst>
              <a:ext uri="{FF2B5EF4-FFF2-40B4-BE49-F238E27FC236}">
                <a16:creationId xmlns:a16="http://schemas.microsoft.com/office/drawing/2014/main" id="{795F7DDC-EF93-88B9-EA79-A4B4D5DA0AA2}"/>
              </a:ext>
            </a:extLst>
          </p:cNvPr>
          <p:cNvSpPr>
            <a:spLocks noGrp="1"/>
          </p:cNvSpPr>
          <p:nvPr>
            <p:ph type="body" sz="quarter" idx="17" hasCustomPrompt="1"/>
          </p:nvPr>
        </p:nvSpPr>
        <p:spPr>
          <a:xfrm>
            <a:off x="539750" y="1728000"/>
            <a:ext cx="9612313" cy="2291846"/>
          </a:xfrm>
        </p:spPr>
        <p:txBody>
          <a:bodyPr>
            <a:spAutoFit/>
          </a:bodyPr>
          <a:lstStyle>
            <a:lvl1pPr>
              <a:defRPr/>
            </a:lvl1pPr>
            <a:lvl2pPr>
              <a:defRPr/>
            </a:lvl2pPr>
            <a:lvl3pPr>
              <a:defRPr/>
            </a:lvl3pPr>
            <a:lvl4pPr>
              <a:defRPr/>
            </a:lvl4pPr>
            <a:lvl5pPr>
              <a:defRPr/>
            </a:lvl5pPr>
          </a:lstStyle>
          <a:p>
            <a:pPr lvl="0"/>
            <a:r>
              <a:rPr kumimoji="1" lang="ja-JP" altLang="en-US"/>
              <a:t>第</a:t>
            </a:r>
            <a:r>
              <a:rPr kumimoji="1" lang="en-US" altLang="ja-JP"/>
              <a:t>1</a:t>
            </a:r>
            <a:r>
              <a:rPr kumimoji="1" lang="ja-JP" altLang="en-US"/>
              <a:t>レベル </a:t>
            </a:r>
            <a:r>
              <a:rPr kumimoji="1" lang="en-US" altLang="ja-JP"/>
              <a:t>24pt</a:t>
            </a:r>
            <a:endParaRPr kumimoji="1" lang="ja-JP" altLang="en-US"/>
          </a:p>
          <a:p>
            <a:pPr lvl="1"/>
            <a:r>
              <a:rPr kumimoji="1" lang="ja-JP" altLang="en-US"/>
              <a:t>第</a:t>
            </a:r>
            <a:r>
              <a:rPr kumimoji="1" lang="en-US" altLang="ja-JP"/>
              <a:t>2</a:t>
            </a:r>
            <a:r>
              <a:rPr kumimoji="1" lang="ja-JP" altLang="en-US"/>
              <a:t>レベル </a:t>
            </a:r>
            <a:r>
              <a:rPr kumimoji="1" lang="en-US" altLang="ja-JP"/>
              <a:t>20pt</a:t>
            </a:r>
            <a:endParaRPr kumimoji="1" lang="ja-JP" altLang="en-US"/>
          </a:p>
          <a:p>
            <a:pPr lvl="2"/>
            <a:r>
              <a:rPr kumimoji="1" lang="ja-JP" altLang="en-US"/>
              <a:t>第</a:t>
            </a:r>
            <a:r>
              <a:rPr kumimoji="1" lang="en-US" altLang="ja-JP"/>
              <a:t>3</a:t>
            </a:r>
            <a:r>
              <a:rPr kumimoji="1" lang="ja-JP" altLang="en-US"/>
              <a:t>レベル </a:t>
            </a:r>
            <a:r>
              <a:rPr kumimoji="1" lang="en-US" altLang="ja-JP"/>
              <a:t>18pt</a:t>
            </a:r>
            <a:endParaRPr kumimoji="1" lang="ja-JP" altLang="en-US"/>
          </a:p>
          <a:p>
            <a:pPr lvl="3"/>
            <a:r>
              <a:rPr kumimoji="1" lang="ja-JP" altLang="en-US"/>
              <a:t>第</a:t>
            </a:r>
            <a:r>
              <a:rPr kumimoji="1" lang="en-US" altLang="ja-JP"/>
              <a:t>4</a:t>
            </a:r>
            <a:r>
              <a:rPr kumimoji="1" lang="ja-JP" altLang="en-US"/>
              <a:t>レベル </a:t>
            </a:r>
            <a:r>
              <a:rPr kumimoji="1" lang="en-US" altLang="ja-JP"/>
              <a:t>16pt</a:t>
            </a:r>
            <a:endParaRPr kumimoji="1" lang="ja-JP" altLang="en-US"/>
          </a:p>
          <a:p>
            <a:pPr lvl="4"/>
            <a:r>
              <a:rPr kumimoji="1" lang="ja-JP" altLang="en-US"/>
              <a:t>第</a:t>
            </a:r>
            <a:r>
              <a:rPr kumimoji="1" lang="en-US" altLang="ja-JP"/>
              <a:t>5</a:t>
            </a:r>
            <a:r>
              <a:rPr kumimoji="1" lang="ja-JP" altLang="en-US"/>
              <a:t>レベル </a:t>
            </a:r>
            <a:r>
              <a:rPr kumimoji="1" lang="en-US" altLang="ja-JP"/>
              <a:t>14pt</a:t>
            </a:r>
            <a:endParaRPr kumimoji="1" lang="ja-JP" altLang="en-US"/>
          </a:p>
        </p:txBody>
      </p:sp>
    </p:spTree>
    <p:extLst>
      <p:ext uri="{BB962C8B-B14F-4D97-AF65-F5344CB8AC3E}">
        <p14:creationId xmlns:p14="http://schemas.microsoft.com/office/powerpoint/2010/main" val="1962136254"/>
      </p:ext>
    </p:extLst>
  </p:cSld>
  <p:clrMapOvr>
    <a:masterClrMapping/>
  </p:clrMapOvr>
  <p:extLst>
    <p:ext uri="{DCECCB84-F9BA-43D5-87BE-67443E8EF086}">
      <p15:sldGuideLst xmlns:p15="http://schemas.microsoft.com/office/powerpoint/2012/main">
        <p15:guide id="7" orient="horz" pos="1088">
          <p15:clr>
            <a:srgbClr val="FBAE40"/>
          </p15:clr>
        </p15:guide>
        <p15:guide id="9" pos="3242">
          <p15:clr>
            <a:srgbClr val="FBAE40"/>
          </p15:clr>
        </p15:guide>
        <p15:guide id="10" pos="349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中面 B">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DD855CFF-5D00-4078-837F-CE4E08C6C17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691813" cy="431017"/>
          </a:xfrm>
          <a:prstGeom prst="rect">
            <a:avLst/>
          </a:prstGeom>
        </p:spPr>
      </p:pic>
      <p:cxnSp>
        <p:nvCxnSpPr>
          <p:cNvPr id="12" name="ライン_フッター">
            <a:extLst>
              <a:ext uri="{FF2B5EF4-FFF2-40B4-BE49-F238E27FC236}">
                <a16:creationId xmlns:a16="http://schemas.microsoft.com/office/drawing/2014/main" id="{65B17515-FD1C-4DA3-906A-E7D62E556228}"/>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cxnSp>
        <p:nvCxnSpPr>
          <p:cNvPr id="10" name="ライン_ヘッダー">
            <a:extLst>
              <a:ext uri="{FF2B5EF4-FFF2-40B4-BE49-F238E27FC236}">
                <a16:creationId xmlns:a16="http://schemas.microsoft.com/office/drawing/2014/main" id="{6F086322-130D-4B2C-9B88-05926FF6F441}"/>
              </a:ext>
            </a:extLst>
          </p:cNvPr>
          <p:cNvCxnSpPr>
            <a:cxnSpLocks/>
          </p:cNvCxnSpPr>
          <p:nvPr userDrawn="1"/>
        </p:nvCxnSpPr>
        <p:spPr>
          <a:xfrm>
            <a:off x="449263" y="1440000"/>
            <a:ext cx="9792549" cy="0"/>
          </a:xfrm>
          <a:prstGeom prst="line">
            <a:avLst/>
          </a:prstGeom>
          <a:ln w="4445">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出所">
            <a:extLst>
              <a:ext uri="{FF2B5EF4-FFF2-40B4-BE49-F238E27FC236}">
                <a16:creationId xmlns:a16="http://schemas.microsoft.com/office/drawing/2014/main" id="{9752631F-7E9D-4107-BEDB-2AB2EB2FCEC8}"/>
              </a:ext>
            </a:extLst>
          </p:cNvPr>
          <p:cNvSpPr>
            <a:spLocks noGrp="1"/>
          </p:cNvSpPr>
          <p:nvPr>
            <p:ph type="body" sz="quarter" idx="18" hasCustomPrompt="1"/>
          </p:nvPr>
        </p:nvSpPr>
        <p:spPr>
          <a:xfrm>
            <a:off x="539750" y="6956578"/>
            <a:ext cx="9612313" cy="135422"/>
          </a:xfrm>
        </p:spPr>
        <p:txBody>
          <a:bodyPr anchor="b" anchorCtr="0"/>
          <a:lstStyle>
            <a:lvl1pPr marL="252000" indent="-252000" fontAlgn="ctr">
              <a:lnSpc>
                <a:spcPct val="110000"/>
              </a:lnSpc>
              <a:spcAft>
                <a:spcPts val="0"/>
              </a:spcAft>
              <a:buNone/>
              <a:defRPr sz="800" b="0">
                <a:solidFill>
                  <a:srgbClr val="000000"/>
                </a:solidFill>
                <a:latin typeface="+mn-ea"/>
                <a:ea typeface="+mn-ea"/>
              </a:defRPr>
            </a:lvl1pPr>
            <a:lvl2pPr marL="54000" indent="0">
              <a:buNone/>
              <a:defRPr sz="800">
                <a:solidFill>
                  <a:srgbClr val="000000"/>
                </a:solidFill>
                <a:latin typeface="+mn-ea"/>
                <a:ea typeface="+mn-ea"/>
              </a:defRPr>
            </a:lvl2pPr>
            <a:lvl3pPr marL="324000" indent="0">
              <a:buNone/>
              <a:defRPr sz="800">
                <a:solidFill>
                  <a:srgbClr val="000000"/>
                </a:solidFill>
                <a:latin typeface="+mn-ea"/>
                <a:ea typeface="+mn-ea"/>
              </a:defRPr>
            </a:lvl3pPr>
            <a:lvl4pPr marL="576000" indent="0">
              <a:buNone/>
              <a:defRPr sz="800">
                <a:solidFill>
                  <a:srgbClr val="000000"/>
                </a:solidFill>
                <a:latin typeface="+mn-ea"/>
                <a:ea typeface="+mn-ea"/>
              </a:defRPr>
            </a:lvl4pPr>
            <a:lvl5pPr marL="792000" indent="0">
              <a:buNone/>
              <a:defRPr sz="800">
                <a:solidFill>
                  <a:srgbClr val="000000"/>
                </a:solidFill>
                <a:latin typeface="+mn-ea"/>
                <a:ea typeface="+mn-ea"/>
              </a:defRPr>
            </a:lvl5pPr>
          </a:lstStyle>
          <a:p>
            <a:pPr lvl="0"/>
            <a:r>
              <a:rPr kumimoji="1" lang="ja-JP" altLang="en-US"/>
              <a:t>出所）</a:t>
            </a:r>
          </a:p>
        </p:txBody>
      </p:sp>
      <p:sp>
        <p:nvSpPr>
          <p:cNvPr id="3" name="テキスト プレースホルダー">
            <a:extLst>
              <a:ext uri="{FF2B5EF4-FFF2-40B4-BE49-F238E27FC236}">
                <a16:creationId xmlns:a16="http://schemas.microsoft.com/office/drawing/2014/main" id="{E15A37E3-E711-482C-8F5A-BC027B643BE6}"/>
              </a:ext>
            </a:extLst>
          </p:cNvPr>
          <p:cNvSpPr>
            <a:spLocks noGrp="1"/>
          </p:cNvSpPr>
          <p:nvPr>
            <p:ph type="body" sz="quarter" idx="17" hasCustomPrompt="1"/>
          </p:nvPr>
        </p:nvSpPr>
        <p:spPr>
          <a:xfrm>
            <a:off x="538163" y="2340000"/>
            <a:ext cx="9612000" cy="2336024"/>
          </a:xfrm>
        </p:spPr>
        <p:txBody>
          <a:bodyPr>
            <a:spAutoFit/>
          </a:bodyPr>
          <a:lstStyle>
            <a:lvl1pPr fontAlgn="ctr">
              <a:defRPr baseline="0">
                <a:solidFill>
                  <a:srgbClr val="000000"/>
                </a:solidFill>
              </a:defRPr>
            </a:lvl1pPr>
            <a:lvl2pPr fontAlgn="ctr">
              <a:defRPr baseline="0"/>
            </a:lvl2pPr>
            <a:lvl3pPr fontAlgn="ctr">
              <a:defRPr baseline="0"/>
            </a:lvl3pPr>
            <a:lvl4pPr fontAlgn="ctr">
              <a:defRPr baseline="0"/>
            </a:lvl4pPr>
            <a:lvl5pPr fontAlgn="ctr">
              <a:defRPr baseline="0"/>
            </a:lvl5pPr>
          </a:lstStyle>
          <a:p>
            <a:pPr lvl="0"/>
            <a:r>
              <a:rPr kumimoji="1" lang="ja-JP" altLang="en-US"/>
              <a:t>第</a:t>
            </a:r>
            <a:r>
              <a:rPr kumimoji="1" lang="en-US" altLang="ja-JP"/>
              <a:t>1</a:t>
            </a:r>
            <a:r>
              <a:rPr kumimoji="1" lang="ja-JP" altLang="en-US"/>
              <a:t>レベル </a:t>
            </a:r>
            <a:r>
              <a:rPr kumimoji="1" lang="en-US" altLang="ja-JP"/>
              <a:t>24pt</a:t>
            </a:r>
            <a:endParaRPr kumimoji="1" lang="ja-JP" altLang="en-US"/>
          </a:p>
          <a:p>
            <a:pPr lvl="1"/>
            <a:r>
              <a:rPr kumimoji="1" lang="ja-JP" altLang="en-US"/>
              <a:t>第</a:t>
            </a:r>
            <a:r>
              <a:rPr kumimoji="1" lang="en-US" altLang="ja-JP"/>
              <a:t>2</a:t>
            </a:r>
            <a:r>
              <a:rPr kumimoji="1" lang="ja-JP" altLang="en-US"/>
              <a:t>レベル </a:t>
            </a:r>
            <a:r>
              <a:rPr kumimoji="1" lang="en-US" altLang="ja-JP"/>
              <a:t>20pt</a:t>
            </a:r>
            <a:endParaRPr kumimoji="1" lang="ja-JP" altLang="en-US"/>
          </a:p>
          <a:p>
            <a:pPr lvl="2"/>
            <a:r>
              <a:rPr kumimoji="1" lang="ja-JP" altLang="en-US"/>
              <a:t>第</a:t>
            </a:r>
            <a:r>
              <a:rPr kumimoji="1" lang="en-US" altLang="ja-JP"/>
              <a:t>3</a:t>
            </a:r>
            <a:r>
              <a:rPr kumimoji="1" lang="ja-JP" altLang="en-US"/>
              <a:t>レベル </a:t>
            </a:r>
            <a:r>
              <a:rPr kumimoji="1" lang="en-US" altLang="ja-JP"/>
              <a:t>18pt</a:t>
            </a:r>
            <a:endParaRPr kumimoji="1" lang="ja-JP" altLang="en-US"/>
          </a:p>
          <a:p>
            <a:pPr lvl="3"/>
            <a:r>
              <a:rPr kumimoji="1" lang="ja-JP" altLang="en-US"/>
              <a:t>第</a:t>
            </a:r>
            <a:r>
              <a:rPr kumimoji="1" lang="en-US" altLang="ja-JP"/>
              <a:t>4</a:t>
            </a:r>
            <a:r>
              <a:rPr kumimoji="1" lang="ja-JP" altLang="en-US"/>
              <a:t>レベル </a:t>
            </a:r>
            <a:r>
              <a:rPr kumimoji="1" lang="en-US" altLang="ja-JP"/>
              <a:t>16pt</a:t>
            </a:r>
            <a:endParaRPr kumimoji="1" lang="ja-JP" altLang="en-US"/>
          </a:p>
          <a:p>
            <a:pPr lvl="4"/>
            <a:r>
              <a:rPr kumimoji="1" lang="ja-JP" altLang="en-US"/>
              <a:t>第</a:t>
            </a:r>
            <a:r>
              <a:rPr kumimoji="1" lang="en-US" altLang="ja-JP"/>
              <a:t>5</a:t>
            </a:r>
            <a:r>
              <a:rPr kumimoji="1" lang="ja-JP" altLang="en-US"/>
              <a:t>レベル </a:t>
            </a:r>
            <a:r>
              <a:rPr kumimoji="1" lang="en-US" altLang="ja-JP"/>
              <a:t>14pt</a:t>
            </a:r>
            <a:endParaRPr kumimoji="1" lang="ja-JP" altLang="en-US"/>
          </a:p>
        </p:txBody>
      </p:sp>
      <p:sp>
        <p:nvSpPr>
          <p:cNvPr id="19" name="サブタイトル">
            <a:extLst>
              <a:ext uri="{FF2B5EF4-FFF2-40B4-BE49-F238E27FC236}">
                <a16:creationId xmlns:a16="http://schemas.microsoft.com/office/drawing/2014/main" id="{98C6F097-3B93-4E96-A37D-5945EA06EA9B}"/>
              </a:ext>
            </a:extLst>
          </p:cNvPr>
          <p:cNvSpPr>
            <a:spLocks noGrp="1"/>
          </p:cNvSpPr>
          <p:nvPr>
            <p:ph type="body" sz="quarter" idx="16" hasCustomPrompt="1"/>
          </p:nvPr>
        </p:nvSpPr>
        <p:spPr>
          <a:xfrm>
            <a:off x="538163" y="1727200"/>
            <a:ext cx="9612312" cy="376770"/>
          </a:xfrm>
          <a:prstGeom prst="rect">
            <a:avLst/>
          </a:prstGeom>
        </p:spPr>
        <p:txBody>
          <a:bodyPr anchor="b" anchorCtr="0"/>
          <a:lstStyle>
            <a:lvl1pPr marL="0" indent="0" fontAlgn="base">
              <a:spcAft>
                <a:spcPts val="600"/>
              </a:spcAft>
              <a:buNone/>
              <a:defRPr sz="2400" spc="100" baseline="0">
                <a:solidFill>
                  <a:schemeClr val="accent2"/>
                </a:solidFill>
              </a:defRPr>
            </a:lvl1pPr>
            <a:lvl2pPr marL="0" indent="0">
              <a:buNone/>
              <a:defRPr/>
            </a:lvl2pPr>
            <a:lvl3pPr marL="216000" indent="0">
              <a:buNone/>
              <a:defRPr/>
            </a:lvl3pPr>
            <a:lvl4pPr marL="504000" indent="0">
              <a:buNone/>
              <a:defRPr/>
            </a:lvl4pPr>
            <a:lvl5pPr marL="648000" indent="0">
              <a:buNone/>
              <a:defRPr/>
            </a:lvl5pPr>
          </a:lstStyle>
          <a:p>
            <a:pPr lvl="0"/>
            <a:r>
              <a:rPr kumimoji="1" lang="ja-JP" altLang="en-US"/>
              <a:t>サブタイトル</a:t>
            </a:r>
          </a:p>
        </p:txBody>
      </p:sp>
      <p:sp>
        <p:nvSpPr>
          <p:cNvPr id="14" name="ページタイトル">
            <a:extLst>
              <a:ext uri="{FF2B5EF4-FFF2-40B4-BE49-F238E27FC236}">
                <a16:creationId xmlns:a16="http://schemas.microsoft.com/office/drawing/2014/main" id="{10D1F128-2A43-4E10-A0EE-9D9CB2225035}"/>
              </a:ext>
            </a:extLst>
          </p:cNvPr>
          <p:cNvSpPr>
            <a:spLocks noGrp="1"/>
          </p:cNvSpPr>
          <p:nvPr>
            <p:ph type="subTitle" idx="10" hasCustomPrompt="1"/>
          </p:nvPr>
        </p:nvSpPr>
        <p:spPr>
          <a:xfrm>
            <a:off x="540000" y="778699"/>
            <a:ext cx="9216000" cy="553998"/>
          </a:xfrm>
          <a:prstGeom prst="rect">
            <a:avLst/>
          </a:prstGeom>
        </p:spPr>
        <p:txBody>
          <a:bodyPr bIns="0" anchor="b" anchorCtr="0">
            <a:noAutofit/>
          </a:bodyPr>
          <a:lstStyle>
            <a:lvl1pPr marL="0" indent="0" fontAlgn="base">
              <a:lnSpc>
                <a:spcPct val="100000"/>
              </a:lnSpc>
              <a:spcAft>
                <a:spcPts val="0"/>
              </a:spcAft>
              <a:buNone/>
              <a:defRPr sz="3600" b="1" spc="100" baseline="0">
                <a:solidFill>
                  <a:srgbClr val="003B83"/>
                </a:solidFill>
              </a:defRPr>
            </a:lvl1pPr>
          </a:lstStyle>
          <a:p>
            <a:r>
              <a:rPr kumimoji="1" lang="ja-JP" altLang="en-US"/>
              <a:t>ページタイトル（結論／メッセージ）</a:t>
            </a:r>
          </a:p>
        </p:txBody>
      </p:sp>
      <p:sp>
        <p:nvSpPr>
          <p:cNvPr id="15" name="X.X Section（節）">
            <a:extLst>
              <a:ext uri="{FF2B5EF4-FFF2-40B4-BE49-F238E27FC236}">
                <a16:creationId xmlns:a16="http://schemas.microsoft.com/office/drawing/2014/main" id="{443779AB-A854-4EA3-82B3-8A6CAF9123A5}"/>
              </a:ext>
            </a:extLst>
          </p:cNvPr>
          <p:cNvSpPr>
            <a:spLocks noGrp="1"/>
          </p:cNvSpPr>
          <p:nvPr>
            <p:ph type="title" hasCustomPrompt="1"/>
          </p:nvPr>
        </p:nvSpPr>
        <p:spPr>
          <a:xfrm>
            <a:off x="539906" y="360000"/>
            <a:ext cx="9216000" cy="216000"/>
          </a:xfrm>
        </p:spPr>
        <p:txBody>
          <a:bodyPr anchor="t" anchorCtr="0">
            <a:noAutofit/>
          </a:bodyPr>
          <a:lstStyle>
            <a:lvl1pPr fontAlgn="ctr">
              <a:lnSpc>
                <a:spcPct val="100000"/>
              </a:lnSpc>
              <a:defRPr sz="1600" b="0">
                <a:solidFill>
                  <a:srgbClr val="003B83"/>
                </a:solidFill>
              </a:defRPr>
            </a:lvl1pPr>
          </a:lstStyle>
          <a:p>
            <a:r>
              <a:rPr kumimoji="1" lang="en-US" altLang="ja-JP"/>
              <a:t>X.X</a:t>
            </a:r>
            <a:r>
              <a:rPr kumimoji="1" lang="ja-JP" altLang="en-US"/>
              <a:t> </a:t>
            </a:r>
            <a:r>
              <a:rPr kumimoji="1" lang="en-US" altLang="ja-JP"/>
              <a:t>Section</a:t>
            </a:r>
            <a:r>
              <a:rPr kumimoji="1" lang="ja-JP" altLang="en-US"/>
              <a:t>（節）</a:t>
            </a:r>
          </a:p>
        </p:txBody>
      </p:sp>
      <p:sp>
        <p:nvSpPr>
          <p:cNvPr id="16" name="Page_num">
            <a:extLst>
              <a:ext uri="{FF2B5EF4-FFF2-40B4-BE49-F238E27FC236}">
                <a16:creationId xmlns:a16="http://schemas.microsoft.com/office/drawing/2014/main" id="{965543F5-880F-4398-9059-46B69C617DDE}"/>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spTree>
    <p:extLst>
      <p:ext uri="{BB962C8B-B14F-4D97-AF65-F5344CB8AC3E}">
        <p14:creationId xmlns:p14="http://schemas.microsoft.com/office/powerpoint/2010/main" val="3317708403"/>
      </p:ext>
    </p:extLst>
  </p:cSld>
  <p:clrMapOvr>
    <a:masterClrMapping/>
  </p:clrMapOvr>
  <p:extLst>
    <p:ext uri="{DCECCB84-F9BA-43D5-87BE-67443E8EF086}">
      <p15:sldGuideLst xmlns:p15="http://schemas.microsoft.com/office/powerpoint/2012/main">
        <p15:guide id="7" orient="horz" pos="1088">
          <p15:clr>
            <a:srgbClr val="FBAE40"/>
          </p15:clr>
        </p15:guide>
        <p15:guide id="9" pos="3242">
          <p15:clr>
            <a:srgbClr val="FBAE40"/>
          </p15:clr>
        </p15:guide>
        <p15:guide id="10" pos="349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中面 C">
    <p:spTree>
      <p:nvGrpSpPr>
        <p:cNvPr id="1" name=""/>
        <p:cNvGrpSpPr/>
        <p:nvPr/>
      </p:nvGrpSpPr>
      <p:grpSpPr>
        <a:xfrm>
          <a:off x="0" y="0"/>
          <a:ext cx="0" cy="0"/>
          <a:chOff x="0" y="0"/>
          <a:chExt cx="0" cy="0"/>
        </a:xfrm>
      </p:grpSpPr>
      <p:pic>
        <p:nvPicPr>
          <p:cNvPr id="14" name="図 13">
            <a:extLst>
              <a:ext uri="{FF2B5EF4-FFF2-40B4-BE49-F238E27FC236}">
                <a16:creationId xmlns:a16="http://schemas.microsoft.com/office/drawing/2014/main" id="{094B7600-D5B6-408A-9EA6-B53171E6A1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691813" cy="431017"/>
          </a:xfrm>
          <a:prstGeom prst="rect">
            <a:avLst/>
          </a:prstGeom>
        </p:spPr>
      </p:pic>
      <p:cxnSp>
        <p:nvCxnSpPr>
          <p:cNvPr id="12" name="ライン_フッター">
            <a:extLst>
              <a:ext uri="{FF2B5EF4-FFF2-40B4-BE49-F238E27FC236}">
                <a16:creationId xmlns:a16="http://schemas.microsoft.com/office/drawing/2014/main" id="{65B17515-FD1C-4DA3-906A-E7D62E556228}"/>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cxnSp>
        <p:nvCxnSpPr>
          <p:cNvPr id="15" name="ライン_ヘッダー">
            <a:extLst>
              <a:ext uri="{FF2B5EF4-FFF2-40B4-BE49-F238E27FC236}">
                <a16:creationId xmlns:a16="http://schemas.microsoft.com/office/drawing/2014/main" id="{9094DC75-E9CC-4E8A-B244-C36DA46930CB}"/>
              </a:ext>
            </a:extLst>
          </p:cNvPr>
          <p:cNvCxnSpPr>
            <a:cxnSpLocks/>
          </p:cNvCxnSpPr>
          <p:nvPr userDrawn="1"/>
        </p:nvCxnSpPr>
        <p:spPr>
          <a:xfrm>
            <a:off x="449263" y="1440000"/>
            <a:ext cx="9792549" cy="0"/>
          </a:xfrm>
          <a:prstGeom prst="line">
            <a:avLst/>
          </a:prstGeom>
          <a:ln w="4445">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出所">
            <a:extLst>
              <a:ext uri="{FF2B5EF4-FFF2-40B4-BE49-F238E27FC236}">
                <a16:creationId xmlns:a16="http://schemas.microsoft.com/office/drawing/2014/main" id="{F3EDC652-6BA6-47EC-BB40-FE905CE2BBF0}"/>
              </a:ext>
            </a:extLst>
          </p:cNvPr>
          <p:cNvSpPr>
            <a:spLocks noGrp="1"/>
          </p:cNvSpPr>
          <p:nvPr>
            <p:ph type="body" sz="quarter" idx="20" hasCustomPrompt="1"/>
          </p:nvPr>
        </p:nvSpPr>
        <p:spPr>
          <a:xfrm>
            <a:off x="539750" y="6956578"/>
            <a:ext cx="9612313" cy="135422"/>
          </a:xfrm>
        </p:spPr>
        <p:txBody>
          <a:bodyPr anchor="b" anchorCtr="0"/>
          <a:lstStyle>
            <a:lvl1pPr marL="252000" indent="-252000" fontAlgn="ctr">
              <a:lnSpc>
                <a:spcPct val="110000"/>
              </a:lnSpc>
              <a:spcAft>
                <a:spcPts val="0"/>
              </a:spcAft>
              <a:buNone/>
              <a:defRPr sz="800" b="0">
                <a:solidFill>
                  <a:srgbClr val="000000"/>
                </a:solidFill>
                <a:latin typeface="+mn-ea"/>
                <a:ea typeface="+mn-ea"/>
              </a:defRPr>
            </a:lvl1pPr>
            <a:lvl2pPr marL="54000" indent="0">
              <a:buNone/>
              <a:defRPr sz="800">
                <a:solidFill>
                  <a:srgbClr val="000000"/>
                </a:solidFill>
                <a:latin typeface="+mn-ea"/>
                <a:ea typeface="+mn-ea"/>
              </a:defRPr>
            </a:lvl2pPr>
            <a:lvl3pPr marL="324000" indent="0">
              <a:buNone/>
              <a:defRPr sz="800">
                <a:solidFill>
                  <a:srgbClr val="000000"/>
                </a:solidFill>
                <a:latin typeface="+mn-ea"/>
                <a:ea typeface="+mn-ea"/>
              </a:defRPr>
            </a:lvl3pPr>
            <a:lvl4pPr marL="576000" indent="0">
              <a:buNone/>
              <a:defRPr sz="800">
                <a:solidFill>
                  <a:srgbClr val="000000"/>
                </a:solidFill>
                <a:latin typeface="+mn-ea"/>
                <a:ea typeface="+mn-ea"/>
              </a:defRPr>
            </a:lvl4pPr>
            <a:lvl5pPr marL="792000" indent="0">
              <a:buNone/>
              <a:defRPr sz="800">
                <a:solidFill>
                  <a:srgbClr val="000000"/>
                </a:solidFill>
                <a:latin typeface="+mn-ea"/>
                <a:ea typeface="+mn-ea"/>
              </a:defRPr>
            </a:lvl5pPr>
          </a:lstStyle>
          <a:p>
            <a:pPr lvl="0"/>
            <a:r>
              <a:rPr kumimoji="1" lang="ja-JP" altLang="en-US"/>
              <a:t>出所）</a:t>
            </a:r>
          </a:p>
        </p:txBody>
      </p:sp>
      <p:sp>
        <p:nvSpPr>
          <p:cNvPr id="13" name="テキスト 2">
            <a:extLst>
              <a:ext uri="{FF2B5EF4-FFF2-40B4-BE49-F238E27FC236}">
                <a16:creationId xmlns:a16="http://schemas.microsoft.com/office/drawing/2014/main" id="{B96F8911-0830-42C0-B1A0-0EB312F5FA8D}"/>
              </a:ext>
            </a:extLst>
          </p:cNvPr>
          <p:cNvSpPr>
            <a:spLocks noGrp="1"/>
          </p:cNvSpPr>
          <p:nvPr>
            <p:ph type="body" sz="quarter" idx="19" hasCustomPrompt="1"/>
          </p:nvPr>
        </p:nvSpPr>
        <p:spPr>
          <a:xfrm>
            <a:off x="5545075" y="2356650"/>
            <a:ext cx="4606925" cy="1549976"/>
          </a:xfrm>
        </p:spPr>
        <p:txBody>
          <a:bodyPr>
            <a:spAutoFit/>
          </a:bodyPr>
          <a:lstStyle>
            <a:lvl1pPr marL="0" indent="0" fontAlgn="base">
              <a:lnSpc>
                <a:spcPct val="130000"/>
              </a:lnSpc>
              <a:spcAft>
                <a:spcPts val="1200"/>
              </a:spcAft>
              <a:buNone/>
              <a:defRPr sz="1600" b="0" baseline="0">
                <a:solidFill>
                  <a:srgbClr val="000000"/>
                </a:solidFill>
                <a:latin typeface="+mn-ea"/>
                <a:ea typeface="+mn-ea"/>
              </a:defRPr>
            </a:lvl1pPr>
          </a:lstStyle>
          <a:p>
            <a:pPr lvl="0"/>
            <a:r>
              <a:rPr kumimoji="1" lang="ja-JP" altLang="en-US"/>
              <a:t>テキストが入ります①テキストが入ります②テキストが入ります③テキストが入ります④テキストが入ります⑤テキストが入ります⑥テキストが入ります⑦テキストが入ります⑧テキストが入ります⑨テキストが入ります❶</a:t>
            </a:r>
          </a:p>
        </p:txBody>
      </p:sp>
      <p:sp>
        <p:nvSpPr>
          <p:cNvPr id="11" name="サブタイトル 2">
            <a:extLst>
              <a:ext uri="{FF2B5EF4-FFF2-40B4-BE49-F238E27FC236}">
                <a16:creationId xmlns:a16="http://schemas.microsoft.com/office/drawing/2014/main" id="{6700803E-768F-45E3-BEF2-C206769E2DB0}"/>
              </a:ext>
            </a:extLst>
          </p:cNvPr>
          <p:cNvSpPr>
            <a:spLocks noGrp="1"/>
          </p:cNvSpPr>
          <p:nvPr>
            <p:ph type="body" sz="quarter" idx="18" hasCustomPrompt="1"/>
          </p:nvPr>
        </p:nvSpPr>
        <p:spPr>
          <a:xfrm>
            <a:off x="5545075" y="1728000"/>
            <a:ext cx="4606925" cy="376770"/>
          </a:xfrm>
        </p:spPr>
        <p:txBody>
          <a:bodyPr anchor="t" anchorCtr="0">
            <a:spAutoFit/>
          </a:bodyPr>
          <a:lstStyle>
            <a:lvl1pPr marL="0" indent="0" fontAlgn="base">
              <a:spcAft>
                <a:spcPts val="600"/>
              </a:spcAft>
              <a:buNone/>
              <a:defRPr spc="100" baseline="0">
                <a:solidFill>
                  <a:schemeClr val="accent2"/>
                </a:solidFill>
              </a:defRPr>
            </a:lvl1pPr>
          </a:lstStyle>
          <a:p>
            <a:pPr lvl="0"/>
            <a:r>
              <a:rPr kumimoji="1" lang="ja-JP" altLang="en-US"/>
              <a:t>サブタイトル</a:t>
            </a:r>
          </a:p>
        </p:txBody>
      </p:sp>
      <p:sp>
        <p:nvSpPr>
          <p:cNvPr id="10" name="テキスト 1">
            <a:extLst>
              <a:ext uri="{FF2B5EF4-FFF2-40B4-BE49-F238E27FC236}">
                <a16:creationId xmlns:a16="http://schemas.microsoft.com/office/drawing/2014/main" id="{DBE8376B-421B-496C-851F-B637EC59C05C}"/>
              </a:ext>
            </a:extLst>
          </p:cNvPr>
          <p:cNvSpPr>
            <a:spLocks noGrp="1"/>
          </p:cNvSpPr>
          <p:nvPr>
            <p:ph type="body" sz="quarter" idx="17" hasCustomPrompt="1"/>
          </p:nvPr>
        </p:nvSpPr>
        <p:spPr>
          <a:xfrm>
            <a:off x="539750" y="2356650"/>
            <a:ext cx="4606925" cy="1549976"/>
          </a:xfrm>
        </p:spPr>
        <p:txBody>
          <a:bodyPr>
            <a:spAutoFit/>
          </a:bodyPr>
          <a:lstStyle>
            <a:lvl1pPr marL="0" indent="0" fontAlgn="base">
              <a:lnSpc>
                <a:spcPct val="130000"/>
              </a:lnSpc>
              <a:spcAft>
                <a:spcPts val="1200"/>
              </a:spcAft>
              <a:buNone/>
              <a:defRPr sz="1600" b="0" baseline="0">
                <a:solidFill>
                  <a:srgbClr val="000000"/>
                </a:solidFill>
                <a:latin typeface="+mn-ea"/>
                <a:ea typeface="+mn-ea"/>
              </a:defRPr>
            </a:lvl1pPr>
          </a:lstStyle>
          <a:p>
            <a:pPr lvl="0"/>
            <a:r>
              <a:rPr kumimoji="1" lang="ja-JP" altLang="en-US"/>
              <a:t>テキストが入ります①テキストが入ります②テキストが入ります③テキストが入ります④テキストが入ります⑤テキストが入ります⑥テキストが入ります⑦テキストが入ります⑧テキストが入ります⑨テキストが入ります❶</a:t>
            </a:r>
          </a:p>
        </p:txBody>
      </p:sp>
      <p:sp>
        <p:nvSpPr>
          <p:cNvPr id="22" name="サブタイトル 1">
            <a:extLst>
              <a:ext uri="{FF2B5EF4-FFF2-40B4-BE49-F238E27FC236}">
                <a16:creationId xmlns:a16="http://schemas.microsoft.com/office/drawing/2014/main" id="{78A5186F-C51C-46F1-A6BF-CCCC78A37EE4}"/>
              </a:ext>
            </a:extLst>
          </p:cNvPr>
          <p:cNvSpPr>
            <a:spLocks noGrp="1"/>
          </p:cNvSpPr>
          <p:nvPr>
            <p:ph type="body" sz="quarter" idx="16" hasCustomPrompt="1"/>
          </p:nvPr>
        </p:nvSpPr>
        <p:spPr>
          <a:xfrm>
            <a:off x="539750" y="1728000"/>
            <a:ext cx="4606925" cy="376770"/>
          </a:xfrm>
        </p:spPr>
        <p:txBody>
          <a:bodyPr anchor="t" anchorCtr="0">
            <a:spAutoFit/>
          </a:bodyPr>
          <a:lstStyle>
            <a:lvl1pPr marL="0" indent="0" fontAlgn="base">
              <a:spcAft>
                <a:spcPts val="600"/>
              </a:spcAft>
              <a:buNone/>
              <a:defRPr spc="100" baseline="0">
                <a:solidFill>
                  <a:schemeClr val="accent2"/>
                </a:solidFill>
              </a:defRPr>
            </a:lvl1pPr>
          </a:lstStyle>
          <a:p>
            <a:pPr lvl="0"/>
            <a:r>
              <a:rPr kumimoji="1" lang="ja-JP" altLang="en-US"/>
              <a:t>サブタイトル</a:t>
            </a:r>
          </a:p>
        </p:txBody>
      </p:sp>
      <p:sp>
        <p:nvSpPr>
          <p:cNvPr id="20" name="ページタイトル">
            <a:extLst>
              <a:ext uri="{FF2B5EF4-FFF2-40B4-BE49-F238E27FC236}">
                <a16:creationId xmlns:a16="http://schemas.microsoft.com/office/drawing/2014/main" id="{CC7E9ED0-9B55-49C1-975A-5EB17D95FEBD}"/>
              </a:ext>
            </a:extLst>
          </p:cNvPr>
          <p:cNvSpPr>
            <a:spLocks noGrp="1"/>
          </p:cNvSpPr>
          <p:nvPr>
            <p:ph type="subTitle" idx="10" hasCustomPrompt="1"/>
          </p:nvPr>
        </p:nvSpPr>
        <p:spPr>
          <a:xfrm>
            <a:off x="540000" y="778699"/>
            <a:ext cx="9216000" cy="553998"/>
          </a:xfrm>
          <a:prstGeom prst="rect">
            <a:avLst/>
          </a:prstGeom>
        </p:spPr>
        <p:txBody>
          <a:bodyPr bIns="0" anchor="b" anchorCtr="0">
            <a:noAutofit/>
          </a:bodyPr>
          <a:lstStyle>
            <a:lvl1pPr marL="0" indent="0" fontAlgn="base">
              <a:lnSpc>
                <a:spcPct val="100000"/>
              </a:lnSpc>
              <a:spcAft>
                <a:spcPts val="0"/>
              </a:spcAft>
              <a:buNone/>
              <a:defRPr sz="3600" b="1" spc="100" baseline="0">
                <a:solidFill>
                  <a:srgbClr val="003B83"/>
                </a:solidFill>
              </a:defRPr>
            </a:lvl1pPr>
          </a:lstStyle>
          <a:p>
            <a:r>
              <a:rPr kumimoji="1" lang="ja-JP" altLang="en-US"/>
              <a:t>ページタイトル（結論／メッセージ）</a:t>
            </a:r>
          </a:p>
        </p:txBody>
      </p:sp>
      <p:sp>
        <p:nvSpPr>
          <p:cNvPr id="21" name="X.X Section（節）">
            <a:extLst>
              <a:ext uri="{FF2B5EF4-FFF2-40B4-BE49-F238E27FC236}">
                <a16:creationId xmlns:a16="http://schemas.microsoft.com/office/drawing/2014/main" id="{949A7B11-5797-4C1C-AC43-2B95E166B8B4}"/>
              </a:ext>
            </a:extLst>
          </p:cNvPr>
          <p:cNvSpPr>
            <a:spLocks noGrp="1"/>
          </p:cNvSpPr>
          <p:nvPr>
            <p:ph type="title" hasCustomPrompt="1"/>
          </p:nvPr>
        </p:nvSpPr>
        <p:spPr>
          <a:xfrm>
            <a:off x="539906" y="360696"/>
            <a:ext cx="9216000" cy="216000"/>
          </a:xfrm>
        </p:spPr>
        <p:txBody>
          <a:bodyPr anchor="t" anchorCtr="0">
            <a:noAutofit/>
          </a:bodyPr>
          <a:lstStyle>
            <a:lvl1pPr fontAlgn="ctr">
              <a:lnSpc>
                <a:spcPct val="100000"/>
              </a:lnSpc>
              <a:defRPr sz="1600" b="0">
                <a:solidFill>
                  <a:srgbClr val="003B83"/>
                </a:solidFill>
              </a:defRPr>
            </a:lvl1pPr>
          </a:lstStyle>
          <a:p>
            <a:r>
              <a:rPr kumimoji="1" lang="en-US" altLang="ja-JP"/>
              <a:t>X.X</a:t>
            </a:r>
            <a:r>
              <a:rPr kumimoji="1" lang="ja-JP" altLang="en-US"/>
              <a:t> </a:t>
            </a:r>
            <a:r>
              <a:rPr kumimoji="1" lang="en-US" altLang="ja-JP"/>
              <a:t>Section</a:t>
            </a:r>
            <a:r>
              <a:rPr kumimoji="1" lang="ja-JP" altLang="en-US"/>
              <a:t>（節）</a:t>
            </a:r>
          </a:p>
        </p:txBody>
      </p:sp>
      <p:sp>
        <p:nvSpPr>
          <p:cNvPr id="18" name="Page_num">
            <a:extLst>
              <a:ext uri="{FF2B5EF4-FFF2-40B4-BE49-F238E27FC236}">
                <a16:creationId xmlns:a16="http://schemas.microsoft.com/office/drawing/2014/main" id="{E0BF0B69-5E38-44FB-927D-CE649FC401D5}"/>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spTree>
    <p:extLst>
      <p:ext uri="{BB962C8B-B14F-4D97-AF65-F5344CB8AC3E}">
        <p14:creationId xmlns:p14="http://schemas.microsoft.com/office/powerpoint/2010/main" val="1160575252"/>
      </p:ext>
    </p:extLst>
  </p:cSld>
  <p:clrMapOvr>
    <a:masterClrMapping/>
  </p:clrMapOvr>
  <p:extLst>
    <p:ext uri="{DCECCB84-F9BA-43D5-87BE-67443E8EF086}">
      <p15:sldGuideLst xmlns:p15="http://schemas.microsoft.com/office/powerpoint/2012/main">
        <p15:guide id="7" orient="horz" pos="1088">
          <p15:clr>
            <a:srgbClr val="FBAE40"/>
          </p15:clr>
        </p15:guide>
        <p15:guide id="9" pos="3242">
          <p15:clr>
            <a:srgbClr val="FBAE40"/>
          </p15:clr>
        </p15:guide>
        <p15:guide id="10" pos="348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中面 タイトルのみ">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2D760F75-EDFA-4D96-9427-F82E2062C2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691813" cy="431017"/>
          </a:xfrm>
          <a:prstGeom prst="rect">
            <a:avLst/>
          </a:prstGeom>
        </p:spPr>
      </p:pic>
      <p:cxnSp>
        <p:nvCxnSpPr>
          <p:cNvPr id="12" name="ライン_フッター">
            <a:extLst>
              <a:ext uri="{FF2B5EF4-FFF2-40B4-BE49-F238E27FC236}">
                <a16:creationId xmlns:a16="http://schemas.microsoft.com/office/drawing/2014/main" id="{65B17515-FD1C-4DA3-906A-E7D62E556228}"/>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cxnSp>
        <p:nvCxnSpPr>
          <p:cNvPr id="15" name="ライン_ヘッダー">
            <a:extLst>
              <a:ext uri="{FF2B5EF4-FFF2-40B4-BE49-F238E27FC236}">
                <a16:creationId xmlns:a16="http://schemas.microsoft.com/office/drawing/2014/main" id="{9094DC75-E9CC-4E8A-B244-C36DA46930CB}"/>
              </a:ext>
            </a:extLst>
          </p:cNvPr>
          <p:cNvCxnSpPr>
            <a:cxnSpLocks/>
          </p:cNvCxnSpPr>
          <p:nvPr userDrawn="1"/>
        </p:nvCxnSpPr>
        <p:spPr>
          <a:xfrm>
            <a:off x="449263" y="1440000"/>
            <a:ext cx="9792549" cy="0"/>
          </a:xfrm>
          <a:prstGeom prst="line">
            <a:avLst/>
          </a:prstGeom>
          <a:ln w="4445">
            <a:solidFill>
              <a:schemeClr val="tx2"/>
            </a:solidFill>
          </a:ln>
        </p:spPr>
        <p:style>
          <a:lnRef idx="1">
            <a:schemeClr val="accent1"/>
          </a:lnRef>
          <a:fillRef idx="0">
            <a:schemeClr val="accent1"/>
          </a:fillRef>
          <a:effectRef idx="0">
            <a:schemeClr val="accent1"/>
          </a:effectRef>
          <a:fontRef idx="minor">
            <a:schemeClr val="tx1"/>
          </a:fontRef>
        </p:style>
      </p:cxnSp>
      <p:sp>
        <p:nvSpPr>
          <p:cNvPr id="20" name="ページタイトル">
            <a:extLst>
              <a:ext uri="{FF2B5EF4-FFF2-40B4-BE49-F238E27FC236}">
                <a16:creationId xmlns:a16="http://schemas.microsoft.com/office/drawing/2014/main" id="{CC7E9ED0-9B55-49C1-975A-5EB17D95FEBD}"/>
              </a:ext>
            </a:extLst>
          </p:cNvPr>
          <p:cNvSpPr>
            <a:spLocks noGrp="1"/>
          </p:cNvSpPr>
          <p:nvPr>
            <p:ph type="subTitle" idx="10" hasCustomPrompt="1"/>
          </p:nvPr>
        </p:nvSpPr>
        <p:spPr>
          <a:xfrm>
            <a:off x="540000" y="778699"/>
            <a:ext cx="9216000" cy="553998"/>
          </a:xfrm>
          <a:prstGeom prst="rect">
            <a:avLst/>
          </a:prstGeom>
        </p:spPr>
        <p:txBody>
          <a:bodyPr bIns="0" anchor="b" anchorCtr="0">
            <a:noAutofit/>
          </a:bodyPr>
          <a:lstStyle>
            <a:lvl1pPr marL="0" indent="0" fontAlgn="base">
              <a:lnSpc>
                <a:spcPct val="100000"/>
              </a:lnSpc>
              <a:spcAft>
                <a:spcPts val="0"/>
              </a:spcAft>
              <a:buNone/>
              <a:defRPr sz="3600" b="1" spc="100" baseline="0">
                <a:solidFill>
                  <a:srgbClr val="003B83"/>
                </a:solidFill>
              </a:defRPr>
            </a:lvl1pPr>
          </a:lstStyle>
          <a:p>
            <a:r>
              <a:rPr kumimoji="1" lang="ja-JP" altLang="en-US"/>
              <a:t>ページタイトル（結論／メッセージ）</a:t>
            </a:r>
          </a:p>
        </p:txBody>
      </p:sp>
      <p:sp>
        <p:nvSpPr>
          <p:cNvPr id="21" name="X.X Section（節）">
            <a:extLst>
              <a:ext uri="{FF2B5EF4-FFF2-40B4-BE49-F238E27FC236}">
                <a16:creationId xmlns:a16="http://schemas.microsoft.com/office/drawing/2014/main" id="{949A7B11-5797-4C1C-AC43-2B95E166B8B4}"/>
              </a:ext>
            </a:extLst>
          </p:cNvPr>
          <p:cNvSpPr>
            <a:spLocks noGrp="1"/>
          </p:cNvSpPr>
          <p:nvPr>
            <p:ph type="title" hasCustomPrompt="1"/>
          </p:nvPr>
        </p:nvSpPr>
        <p:spPr>
          <a:xfrm>
            <a:off x="539906" y="360696"/>
            <a:ext cx="9216000" cy="216000"/>
          </a:xfrm>
        </p:spPr>
        <p:txBody>
          <a:bodyPr anchor="t" anchorCtr="0">
            <a:noAutofit/>
          </a:bodyPr>
          <a:lstStyle>
            <a:lvl1pPr fontAlgn="ctr">
              <a:lnSpc>
                <a:spcPct val="100000"/>
              </a:lnSpc>
              <a:defRPr sz="1600" b="0">
                <a:solidFill>
                  <a:srgbClr val="003B83"/>
                </a:solidFill>
              </a:defRPr>
            </a:lvl1pPr>
          </a:lstStyle>
          <a:p>
            <a:r>
              <a:rPr kumimoji="1" lang="en-US" altLang="ja-JP"/>
              <a:t>X.X</a:t>
            </a:r>
            <a:r>
              <a:rPr kumimoji="1" lang="ja-JP" altLang="en-US"/>
              <a:t> </a:t>
            </a:r>
            <a:r>
              <a:rPr kumimoji="1" lang="en-US" altLang="ja-JP"/>
              <a:t>Section</a:t>
            </a:r>
            <a:r>
              <a:rPr kumimoji="1" lang="ja-JP" altLang="en-US"/>
              <a:t>（節）</a:t>
            </a:r>
          </a:p>
        </p:txBody>
      </p:sp>
      <p:sp>
        <p:nvSpPr>
          <p:cNvPr id="9" name="出所">
            <a:extLst>
              <a:ext uri="{FF2B5EF4-FFF2-40B4-BE49-F238E27FC236}">
                <a16:creationId xmlns:a16="http://schemas.microsoft.com/office/drawing/2014/main" id="{1508CE7A-03C5-4AC7-868B-F353F8D6591E}"/>
              </a:ext>
            </a:extLst>
          </p:cNvPr>
          <p:cNvSpPr>
            <a:spLocks noGrp="1"/>
          </p:cNvSpPr>
          <p:nvPr>
            <p:ph type="body" sz="quarter" idx="16" hasCustomPrompt="1"/>
          </p:nvPr>
        </p:nvSpPr>
        <p:spPr>
          <a:xfrm>
            <a:off x="539750" y="6956578"/>
            <a:ext cx="9612313" cy="135422"/>
          </a:xfrm>
        </p:spPr>
        <p:txBody>
          <a:bodyPr anchor="b" anchorCtr="0"/>
          <a:lstStyle>
            <a:lvl1pPr marL="252000" indent="-252000" fontAlgn="ctr">
              <a:lnSpc>
                <a:spcPct val="110000"/>
              </a:lnSpc>
              <a:spcAft>
                <a:spcPts val="0"/>
              </a:spcAft>
              <a:buNone/>
              <a:defRPr sz="800" b="0">
                <a:solidFill>
                  <a:srgbClr val="000000"/>
                </a:solidFill>
                <a:latin typeface="+mn-ea"/>
                <a:ea typeface="+mn-ea"/>
              </a:defRPr>
            </a:lvl1pPr>
            <a:lvl2pPr marL="54000" indent="0">
              <a:buNone/>
              <a:defRPr sz="800">
                <a:solidFill>
                  <a:srgbClr val="000000"/>
                </a:solidFill>
                <a:latin typeface="+mn-ea"/>
                <a:ea typeface="+mn-ea"/>
              </a:defRPr>
            </a:lvl2pPr>
            <a:lvl3pPr marL="324000" indent="0">
              <a:buNone/>
              <a:defRPr sz="800">
                <a:solidFill>
                  <a:srgbClr val="000000"/>
                </a:solidFill>
                <a:latin typeface="+mn-ea"/>
                <a:ea typeface="+mn-ea"/>
              </a:defRPr>
            </a:lvl3pPr>
            <a:lvl4pPr marL="576000" indent="0">
              <a:buNone/>
              <a:defRPr sz="800">
                <a:solidFill>
                  <a:srgbClr val="000000"/>
                </a:solidFill>
                <a:latin typeface="+mn-ea"/>
                <a:ea typeface="+mn-ea"/>
              </a:defRPr>
            </a:lvl4pPr>
            <a:lvl5pPr marL="792000" indent="0">
              <a:buNone/>
              <a:defRPr sz="800">
                <a:solidFill>
                  <a:srgbClr val="000000"/>
                </a:solidFill>
                <a:latin typeface="+mn-ea"/>
                <a:ea typeface="+mn-ea"/>
              </a:defRPr>
            </a:lvl5pPr>
          </a:lstStyle>
          <a:p>
            <a:pPr lvl="0"/>
            <a:r>
              <a:rPr kumimoji="1" lang="ja-JP" altLang="en-US"/>
              <a:t>出所）</a:t>
            </a:r>
          </a:p>
        </p:txBody>
      </p:sp>
      <p:sp>
        <p:nvSpPr>
          <p:cNvPr id="14" name="Page_num">
            <a:extLst>
              <a:ext uri="{FF2B5EF4-FFF2-40B4-BE49-F238E27FC236}">
                <a16:creationId xmlns:a16="http://schemas.microsoft.com/office/drawing/2014/main" id="{2275F967-DE6A-474C-BA32-838840675DAE}"/>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spTree>
    <p:extLst>
      <p:ext uri="{BB962C8B-B14F-4D97-AF65-F5344CB8AC3E}">
        <p14:creationId xmlns:p14="http://schemas.microsoft.com/office/powerpoint/2010/main" val="2541817114"/>
      </p:ext>
    </p:extLst>
  </p:cSld>
  <p:clrMapOvr>
    <a:masterClrMapping/>
  </p:clrMapOvr>
  <p:extLst>
    <p:ext uri="{DCECCB84-F9BA-43D5-87BE-67443E8EF086}">
      <p15:sldGuideLst xmlns:p15="http://schemas.microsoft.com/office/powerpoint/2012/main">
        <p15:guide id="7" orient="horz" pos="1088">
          <p15:clr>
            <a:srgbClr val="FBAE40"/>
          </p15:clr>
        </p15:guide>
        <p15:guide id="9" pos="3242">
          <p15:clr>
            <a:srgbClr val="FBAE40"/>
          </p15:clr>
        </p15:guide>
        <p15:guide id="10" pos="349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cxnSp>
        <p:nvCxnSpPr>
          <p:cNvPr id="7" name="ライン_フッター">
            <a:extLst>
              <a:ext uri="{FF2B5EF4-FFF2-40B4-BE49-F238E27FC236}">
                <a16:creationId xmlns:a16="http://schemas.microsoft.com/office/drawing/2014/main" id="{2FF4C60B-F9C0-43ED-8DCE-DA74A6327812}"/>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sp>
        <p:nvSpPr>
          <p:cNvPr id="9" name="Page_num">
            <a:extLst>
              <a:ext uri="{FF2B5EF4-FFF2-40B4-BE49-F238E27FC236}">
                <a16:creationId xmlns:a16="http://schemas.microsoft.com/office/drawing/2014/main" id="{F67B1AEB-43E5-4A14-BD21-B804E0AE8FF0}"/>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650" baseline="0">
              <a:solidFill>
                <a:srgbClr val="595757"/>
              </a:solidFill>
              <a:latin typeface="+mn-lt"/>
              <a:ea typeface="+mn-ea"/>
              <a:sym typeface="Arial"/>
            </a:endParaRPr>
          </a:p>
        </p:txBody>
      </p:sp>
    </p:spTree>
    <p:extLst>
      <p:ext uri="{BB962C8B-B14F-4D97-AF65-F5344CB8AC3E}">
        <p14:creationId xmlns:p14="http://schemas.microsoft.com/office/powerpoint/2010/main" val="841176167"/>
      </p:ext>
    </p:extLst>
  </p:cSld>
  <p:clrMapOvr>
    <a:masterClrMapping/>
  </p:clrMapOvr>
  <p:extLst>
    <p:ext uri="{DCECCB84-F9BA-43D5-87BE-67443E8EF086}">
      <p15:sldGuideLst xmlns:p15="http://schemas.microsoft.com/office/powerpoint/2012/main">
        <p15:guide id="2" pos="3242">
          <p15:clr>
            <a:srgbClr val="FBAE40"/>
          </p15:clr>
        </p15:guide>
        <p15:guide id="9" pos="349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ing">
    <p:spTree>
      <p:nvGrpSpPr>
        <p:cNvPr id="1" name=""/>
        <p:cNvGrpSpPr/>
        <p:nvPr/>
      </p:nvGrpSpPr>
      <p:grpSpPr>
        <a:xfrm>
          <a:off x="0" y="0"/>
          <a:ext cx="0" cy="0"/>
          <a:chOff x="0" y="0"/>
          <a:chExt cx="0" cy="0"/>
        </a:xfrm>
      </p:grpSpPr>
      <p:pic>
        <p:nvPicPr>
          <p:cNvPr id="9" name="図 8" descr="テキスト が含まれている画像&#10;&#10;自動的に生成された説明">
            <a:extLst>
              <a:ext uri="{FF2B5EF4-FFF2-40B4-BE49-F238E27FC236}">
                <a16:creationId xmlns:a16="http://schemas.microsoft.com/office/drawing/2014/main" id="{E45AD433-D1F3-4E0C-8902-FA15E85936E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35598" y="4127400"/>
            <a:ext cx="3823513" cy="604800"/>
          </a:xfrm>
          <a:prstGeom prst="rect">
            <a:avLst/>
          </a:prstGeom>
        </p:spPr>
      </p:pic>
      <p:pic>
        <p:nvPicPr>
          <p:cNvPr id="11" name="図 10">
            <a:extLst>
              <a:ext uri="{FF2B5EF4-FFF2-40B4-BE49-F238E27FC236}">
                <a16:creationId xmlns:a16="http://schemas.microsoft.com/office/drawing/2014/main" id="{8CEB6533-1F80-40C1-8FD0-53DBE9B9935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42916" y="2577132"/>
            <a:ext cx="7002000" cy="607721"/>
          </a:xfrm>
          <a:prstGeom prst="rect">
            <a:avLst/>
          </a:prstGeom>
        </p:spPr>
      </p:pic>
    </p:spTree>
    <p:extLst>
      <p:ext uri="{BB962C8B-B14F-4D97-AF65-F5344CB8AC3E}">
        <p14:creationId xmlns:p14="http://schemas.microsoft.com/office/powerpoint/2010/main" val="3887019483"/>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cxnSp>
        <p:nvCxnSpPr>
          <p:cNvPr id="26" name="ライン_ヘッダー">
            <a:extLst>
              <a:ext uri="{FF2B5EF4-FFF2-40B4-BE49-F238E27FC236}">
                <a16:creationId xmlns:a16="http://schemas.microsoft.com/office/drawing/2014/main" id="{52050FBC-610C-4422-A2F2-453C99DC1F81}"/>
              </a:ext>
            </a:extLst>
          </p:cNvPr>
          <p:cNvCxnSpPr>
            <a:cxnSpLocks/>
          </p:cNvCxnSpPr>
          <p:nvPr userDrawn="1"/>
        </p:nvCxnSpPr>
        <p:spPr>
          <a:xfrm>
            <a:off x="449263" y="1386000"/>
            <a:ext cx="9792549"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本文">
            <a:extLst>
              <a:ext uri="{FF2B5EF4-FFF2-40B4-BE49-F238E27FC236}">
                <a16:creationId xmlns:a16="http://schemas.microsoft.com/office/drawing/2014/main" id="{CD2D96DA-B998-4F7F-8B2A-980DBA9E3EDF}"/>
              </a:ext>
            </a:extLst>
          </p:cNvPr>
          <p:cNvSpPr>
            <a:spLocks noGrp="1"/>
          </p:cNvSpPr>
          <p:nvPr userDrawn="1">
            <p:ph type="body" sz="quarter" idx="12" hasCustomPrompt="1"/>
          </p:nvPr>
        </p:nvSpPr>
        <p:spPr>
          <a:xfrm>
            <a:off x="1763556" y="1728000"/>
            <a:ext cx="8388350" cy="1346138"/>
          </a:xfrm>
        </p:spPr>
        <p:txBody>
          <a:bodyPr/>
          <a:lstStyle>
            <a:lvl1pPr marL="0" marR="0" indent="0" algn="l" defTabSz="1007772" rtl="0" eaLnBrk="1" fontAlgn="auto" latinLnBrk="0" hangingPunct="1">
              <a:lnSpc>
                <a:spcPct val="120000"/>
              </a:lnSpc>
              <a:spcBef>
                <a:spcPts val="1200"/>
              </a:spcBef>
              <a:spcAft>
                <a:spcPts val="600"/>
              </a:spcAft>
              <a:buClr>
                <a:srgbClr val="595758"/>
              </a:buClr>
              <a:buSzTx/>
              <a:buFont typeface="Wingdings" panose="05000000000000000000" pitchFamily="2" charset="2"/>
              <a:buNone/>
              <a:tabLst>
                <a:tab pos="7740000" algn="r"/>
              </a:tabLst>
              <a:defRPr kumimoji="1" lang="en-US" altLang="ja-JP" sz="1400" b="1" u="none" kern="1200" spc="120" baseline="0" noProof="0" dirty="0">
                <a:solidFill>
                  <a:srgbClr val="3C82F4"/>
                </a:solidFill>
                <a:latin typeface="+mj-ea"/>
                <a:ea typeface="+mj-ea"/>
                <a:cs typeface="+mn-cs"/>
              </a:defRPr>
            </a:lvl1pPr>
            <a:lvl2pPr marL="180000" marR="0" indent="0" algn="l" defTabSz="1007772" rtl="0" eaLnBrk="1" fontAlgn="auto" latinLnBrk="0" hangingPunct="1">
              <a:lnSpc>
                <a:spcPct val="120000"/>
              </a:lnSpc>
              <a:spcBef>
                <a:spcPts val="400"/>
              </a:spcBef>
              <a:spcAft>
                <a:spcPts val="600"/>
              </a:spcAft>
              <a:buClr>
                <a:srgbClr val="3C82F4"/>
              </a:buClr>
              <a:buSzPct val="70000"/>
              <a:buFont typeface="Wingdings" panose="05000000000000000000" pitchFamily="2" charset="2"/>
              <a:buNone/>
              <a:tabLst>
                <a:tab pos="7740000" algn="r"/>
              </a:tabLst>
              <a:defRPr kumimoji="1" lang="ja-JP" altLang="en-US" sz="1200" b="0" kern="1200" spc="120" baseline="0" dirty="0">
                <a:solidFill>
                  <a:srgbClr val="000000"/>
                </a:solidFill>
                <a:latin typeface="+mj-ea"/>
                <a:ea typeface="+mj-ea"/>
                <a:cs typeface="+mn-cs"/>
              </a:defRPr>
            </a:lvl2pPr>
            <a:lvl3pPr marL="288000" indent="-108000">
              <a:spcAft>
                <a:spcPts val="400"/>
              </a:spcAft>
              <a:buFont typeface="BIZ UDPゴシック" panose="020B0400000000000000" pitchFamily="50" charset="-128"/>
              <a:buChar char="•"/>
              <a:tabLst>
                <a:tab pos="7740000" algn="r"/>
              </a:tabLst>
              <a:defRPr sz="1100" spc="120"/>
            </a:lvl3pPr>
            <a:lvl4pPr marL="396000" indent="-108000">
              <a:spcAft>
                <a:spcPts val="300"/>
              </a:spcAft>
              <a:buFont typeface="BIZ UDPゴシック" panose="020B0400000000000000" pitchFamily="50" charset="-128"/>
              <a:buChar char="‐"/>
              <a:tabLst>
                <a:tab pos="7740000" algn="r"/>
              </a:tabLst>
              <a:defRPr sz="1100" spc="120"/>
            </a:lvl4pPr>
            <a:lvl5pPr marL="540000" indent="0">
              <a:spcAft>
                <a:spcPts val="300"/>
              </a:spcAft>
              <a:buNone/>
              <a:tabLst>
                <a:tab pos="7740000" algn="r"/>
              </a:tabLst>
              <a:defRPr spc="120"/>
            </a:lvl5pPr>
          </a:lstStyle>
          <a:p>
            <a:pPr marL="0" marR="0" lvl="0" indent="0" algn="l" defTabSz="1007772" rtl="0" eaLnBrk="1" fontAlgn="auto" latinLnBrk="0" hangingPunct="1">
              <a:lnSpc>
                <a:spcPct val="120000"/>
              </a:lnSpc>
              <a:spcBef>
                <a:spcPts val="1200"/>
              </a:spcBef>
              <a:spcAft>
                <a:spcPts val="600"/>
              </a:spcAft>
              <a:buClr>
                <a:srgbClr val="595758"/>
              </a:buClr>
              <a:buSzTx/>
              <a:buFont typeface="Wingdings" panose="05000000000000000000" pitchFamily="2" charset="2"/>
              <a:buNone/>
              <a:tabLst>
                <a:tab pos="7740000" algn="r"/>
              </a:tabLst>
              <a:defRPr/>
            </a:pPr>
            <a:r>
              <a:rPr kumimoji="1" lang="en-US" altLang="ja-JP" sz="1400" b="1" i="0" u="none" strike="noStrike" kern="1200" cap="none" spc="100" normalizeH="0" baseline="0" noProof="0">
                <a:ln>
                  <a:noFill/>
                </a:ln>
                <a:solidFill>
                  <a:srgbClr val="3C82F4"/>
                </a:solidFill>
                <a:effectLst/>
                <a:uLnTx/>
                <a:uFillTx/>
                <a:latin typeface="+mj-ea"/>
                <a:ea typeface="+mj-ea"/>
              </a:rPr>
              <a:t>X.</a:t>
            </a:r>
            <a:r>
              <a:rPr kumimoji="1" lang="ja-JP" altLang="en-US" sz="1400" b="1" i="0" u="none" strike="noStrike" kern="1200" cap="none" spc="100" normalizeH="0" baseline="0" noProof="0">
                <a:ln>
                  <a:noFill/>
                </a:ln>
                <a:solidFill>
                  <a:srgbClr val="3C82F4"/>
                </a:solidFill>
                <a:effectLst/>
                <a:uLnTx/>
                <a:uFillTx/>
                <a:latin typeface="+mj-ea"/>
                <a:ea typeface="+mj-ea"/>
              </a:rPr>
              <a:t> </a:t>
            </a:r>
            <a:r>
              <a:rPr kumimoji="1" lang="en-US" altLang="ja-JP" sz="1400" b="1" i="0" u="none" strike="noStrike" kern="1200" cap="none" spc="100" normalizeH="0" baseline="0" noProof="0">
                <a:ln>
                  <a:noFill/>
                </a:ln>
                <a:solidFill>
                  <a:srgbClr val="3C82F4"/>
                </a:solidFill>
                <a:effectLst/>
                <a:uLnTx/>
                <a:uFillTx/>
                <a:latin typeface="+mj-ea"/>
                <a:ea typeface="+mj-ea"/>
              </a:rPr>
              <a:t>Chapter</a:t>
            </a:r>
            <a:r>
              <a:rPr kumimoji="1" lang="ja-JP" altLang="en-US" sz="1400" b="1" i="0" u="none" strike="noStrike" kern="1200" cap="none" spc="100" normalizeH="0" baseline="0" noProof="0">
                <a:ln>
                  <a:noFill/>
                </a:ln>
                <a:solidFill>
                  <a:srgbClr val="3C82F4"/>
                </a:solidFill>
                <a:effectLst/>
                <a:uLnTx/>
                <a:uFillTx/>
                <a:latin typeface="+mj-ea"/>
                <a:ea typeface="+mj-ea"/>
              </a:rPr>
              <a:t>（章） </a:t>
            </a:r>
            <a:r>
              <a:rPr kumimoji="1" lang="en-US" altLang="ja-JP" sz="1400" b="1" i="0" u="none" strike="noStrike" kern="1200" cap="none" spc="100" normalizeH="0" baseline="0" noProof="0">
                <a:ln>
                  <a:noFill/>
                </a:ln>
                <a:solidFill>
                  <a:srgbClr val="3C82F4"/>
                </a:solidFill>
                <a:effectLst/>
                <a:uLnTx/>
                <a:uFillTx/>
                <a:latin typeface="+mj-ea"/>
                <a:ea typeface="+mj-ea"/>
              </a:rPr>
              <a:t>14pt</a:t>
            </a:r>
            <a:r>
              <a:rPr kumimoji="1" lang="ja-JP" altLang="en-US" sz="1400" b="1" i="0" u="none" strike="noStrike" kern="1200" cap="none" spc="100" normalizeH="0" baseline="0" noProof="0">
                <a:ln>
                  <a:noFill/>
                </a:ln>
                <a:solidFill>
                  <a:srgbClr val="3C82F4"/>
                </a:solidFill>
                <a:effectLst/>
                <a:uLnTx/>
                <a:uFillTx/>
                <a:latin typeface="+mj-ea"/>
                <a:ea typeface="+mj-ea"/>
              </a:rPr>
              <a:t> </a:t>
            </a:r>
            <a:r>
              <a:rPr kumimoji="1" lang="ja-JP" altLang="en-US" sz="1400" b="1" i="0" u="sng" strike="noStrike" kern="1200" cap="none" spc="100" normalizeH="0" baseline="30000" noProof="0">
                <a:ln>
                  <a:noFill/>
                </a:ln>
                <a:solidFill>
                  <a:srgbClr val="3C82F4"/>
                </a:solidFill>
                <a:effectLst/>
                <a:uLnTx/>
                <a:uFill>
                  <a:solidFill>
                    <a:srgbClr val="3C82F5"/>
                  </a:solidFill>
                </a:uFill>
                <a:latin typeface="+mj-ea"/>
                <a:ea typeface="+mj-ea"/>
              </a:rPr>
              <a:t>	</a:t>
            </a:r>
            <a:r>
              <a:rPr kumimoji="1" lang="en-US" altLang="ja-JP" sz="1400" b="1" i="0" u="none" strike="noStrike" kern="1200" cap="none" spc="100" normalizeH="0" baseline="0" noProof="0">
                <a:ln>
                  <a:noFill/>
                </a:ln>
                <a:solidFill>
                  <a:srgbClr val="3C82F4"/>
                </a:solidFill>
                <a:effectLst/>
                <a:uLnTx/>
                <a:uFillTx/>
                <a:latin typeface="+mj-ea"/>
                <a:ea typeface="+mj-ea"/>
              </a:rPr>
              <a:t>1</a:t>
            </a:r>
          </a:p>
          <a:p>
            <a:pPr marL="180000" marR="0" lvl="1" indent="0" algn="l" defTabSz="1007772" rtl="0" eaLnBrk="1" fontAlgn="auto" latinLnBrk="0" hangingPunct="1">
              <a:lnSpc>
                <a:spcPct val="120000"/>
              </a:lnSpc>
              <a:spcBef>
                <a:spcPts val="400"/>
              </a:spcBef>
              <a:spcAft>
                <a:spcPts val="600"/>
              </a:spcAft>
              <a:buClr>
                <a:srgbClr val="3C82F4"/>
              </a:buClr>
              <a:buSzPct val="70000"/>
              <a:buFont typeface="Wingdings" panose="05000000000000000000" pitchFamily="2" charset="2"/>
              <a:buNone/>
              <a:tabLst>
                <a:tab pos="7740000" algn="r"/>
              </a:tabLst>
              <a:defRPr/>
            </a:pPr>
            <a:r>
              <a:rPr lang="en-US" altLang="ja-JP"/>
              <a:t>X.X</a:t>
            </a:r>
            <a:r>
              <a:rPr lang="ja-JP" altLang="en-US"/>
              <a:t> </a:t>
            </a:r>
            <a:r>
              <a:rPr lang="en-US" altLang="ja-JP"/>
              <a:t>Section</a:t>
            </a:r>
            <a:r>
              <a:rPr lang="ja-JP" altLang="en-US"/>
              <a:t>（節） </a:t>
            </a:r>
            <a:r>
              <a:rPr lang="en-US" altLang="ja-JP"/>
              <a:t>12pt</a:t>
            </a:r>
            <a:r>
              <a:rPr lang="ja-JP" altLang="en-US"/>
              <a:t>　</a:t>
            </a:r>
            <a:r>
              <a:rPr lang="en-US" altLang="ja-JP" u="dotted" baseline="30000">
                <a:solidFill>
                  <a:srgbClr val="939292"/>
                </a:solidFill>
              </a:rPr>
              <a:t>	</a:t>
            </a:r>
            <a:r>
              <a:rPr lang="en-US" altLang="ja-JP"/>
              <a:t>1</a:t>
            </a:r>
          </a:p>
          <a:p>
            <a:pPr lvl="2"/>
            <a:r>
              <a:rPr lang="ja-JP" altLang="en-US"/>
              <a:t>第</a:t>
            </a:r>
            <a:r>
              <a:rPr lang="en-US" altLang="ja-JP"/>
              <a:t>3</a:t>
            </a:r>
            <a:r>
              <a:rPr lang="ja-JP" altLang="en-US"/>
              <a:t>レベル　</a:t>
            </a:r>
            <a:r>
              <a:rPr lang="en-US" altLang="ja-JP"/>
              <a:t>11</a:t>
            </a:r>
            <a:r>
              <a:rPr lang="ja-JP" altLang="en-US"/>
              <a:t>ｐｔ</a:t>
            </a:r>
          </a:p>
          <a:p>
            <a:pPr lvl="3"/>
            <a:r>
              <a:rPr lang="ja-JP" altLang="en-US"/>
              <a:t>第</a:t>
            </a:r>
            <a:r>
              <a:rPr lang="en-US" altLang="ja-JP"/>
              <a:t>4</a:t>
            </a:r>
            <a:r>
              <a:rPr lang="ja-JP" altLang="en-US"/>
              <a:t>レベル　</a:t>
            </a:r>
            <a:r>
              <a:rPr lang="en-US" altLang="ja-JP"/>
              <a:t>11pt</a:t>
            </a:r>
            <a:endParaRPr lang="ja-JP" altLang="en-US"/>
          </a:p>
          <a:p>
            <a:pPr lvl="4"/>
            <a:r>
              <a:rPr lang="ja-JP" altLang="en-US"/>
              <a:t>第</a:t>
            </a:r>
            <a:r>
              <a:rPr lang="en-US" altLang="ja-JP"/>
              <a:t>5</a:t>
            </a:r>
            <a:r>
              <a:rPr lang="ja-JP" altLang="en-US"/>
              <a:t>レベル　</a:t>
            </a:r>
            <a:r>
              <a:rPr lang="en-US" altLang="ja-JP"/>
              <a:t>10.5pt</a:t>
            </a:r>
          </a:p>
        </p:txBody>
      </p:sp>
      <p:sp>
        <p:nvSpPr>
          <p:cNvPr id="2" name="タイトル"/>
          <p:cNvSpPr>
            <a:spLocks noGrp="1"/>
          </p:cNvSpPr>
          <p:nvPr userDrawn="1">
            <p:ph type="title" hasCustomPrompt="1"/>
          </p:nvPr>
        </p:nvSpPr>
        <p:spPr>
          <a:xfrm>
            <a:off x="539906" y="738000"/>
            <a:ext cx="9216000" cy="487235"/>
          </a:xfrm>
        </p:spPr>
        <p:txBody>
          <a:bodyPr bIns="0" anchor="b" anchorCtr="0">
            <a:noAutofit/>
          </a:bodyPr>
          <a:lstStyle>
            <a:lvl1pPr>
              <a:lnSpc>
                <a:spcPct val="110000"/>
              </a:lnSpc>
              <a:defRPr spc="120" baseline="0"/>
            </a:lvl1pPr>
          </a:lstStyle>
          <a:p>
            <a:r>
              <a:rPr lang="ja-JP" altLang="en-US"/>
              <a:t>目次</a:t>
            </a:r>
            <a:endParaRPr lang="en-US"/>
          </a:p>
        </p:txBody>
      </p:sp>
      <p:cxnSp>
        <p:nvCxnSpPr>
          <p:cNvPr id="4" name="直線コネクタ 3">
            <a:extLst>
              <a:ext uri="{FF2B5EF4-FFF2-40B4-BE49-F238E27FC236}">
                <a16:creationId xmlns:a16="http://schemas.microsoft.com/office/drawing/2014/main" id="{B415C19E-29A8-8E44-1184-F5A9AB250C09}"/>
              </a:ext>
            </a:extLst>
          </p:cNvPr>
          <p:cNvCxnSpPr>
            <a:cxnSpLocks/>
          </p:cNvCxnSpPr>
          <p:nvPr userDrawn="1"/>
        </p:nvCxnSpPr>
        <p:spPr>
          <a:xfrm>
            <a:off x="449263" y="318455"/>
            <a:ext cx="9546203" cy="0"/>
          </a:xfrm>
          <a:prstGeom prst="line">
            <a:avLst/>
          </a:prstGeom>
          <a:ln w="88900" cap="sq">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6151431"/>
      </p:ext>
    </p:extLst>
  </p:cSld>
  <p:clrMapOvr>
    <a:masterClrMapping/>
  </p:clrMapOvr>
  <p:hf sldNum="0" hdr="0"/>
  <p:extLst>
    <p:ext uri="{DCECCB84-F9BA-43D5-87BE-67443E8EF086}">
      <p15:sldGuideLst xmlns:p15="http://schemas.microsoft.com/office/powerpoint/2012/main">
        <p15:guide id="9" pos="1110">
          <p15:clr>
            <a:srgbClr val="FBAE40"/>
          </p15:clr>
        </p15:guide>
        <p15:guide id="11" orient="horz" pos="108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cxnSp>
        <p:nvCxnSpPr>
          <p:cNvPr id="7" name="ライン">
            <a:extLst>
              <a:ext uri="{FF2B5EF4-FFF2-40B4-BE49-F238E27FC236}">
                <a16:creationId xmlns:a16="http://schemas.microsoft.com/office/drawing/2014/main" id="{E3252705-F96B-43CF-B87F-C8E6ED895CE5}"/>
              </a:ext>
            </a:extLst>
          </p:cNvPr>
          <p:cNvCxnSpPr/>
          <p:nvPr userDrawn="1"/>
        </p:nvCxnSpPr>
        <p:spPr>
          <a:xfrm>
            <a:off x="1674000" y="3448510"/>
            <a:ext cx="8568000"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X.X Section（節）">
            <a:extLst>
              <a:ext uri="{FF2B5EF4-FFF2-40B4-BE49-F238E27FC236}">
                <a16:creationId xmlns:a16="http://schemas.microsoft.com/office/drawing/2014/main" id="{8ED1F082-DCF3-47F1-AE40-2A390EECEF08}"/>
              </a:ext>
            </a:extLst>
          </p:cNvPr>
          <p:cNvSpPr>
            <a:spLocks noGrp="1"/>
          </p:cNvSpPr>
          <p:nvPr>
            <p:ph type="body" sz="quarter" idx="14" hasCustomPrompt="1"/>
          </p:nvPr>
        </p:nvSpPr>
        <p:spPr>
          <a:xfrm>
            <a:off x="1764000" y="3790347"/>
            <a:ext cx="8388000" cy="630942"/>
          </a:xfrm>
          <a:prstGeom prst="rect">
            <a:avLst/>
          </a:prstGeom>
        </p:spPr>
        <p:txBody>
          <a:bodyPr>
            <a:spAutoFit/>
          </a:bodyPr>
          <a:lstStyle>
            <a:lvl1pPr marL="215964" indent="-215964" fontAlgn="ctr">
              <a:buClr>
                <a:srgbClr val="013B84"/>
              </a:buClr>
              <a:buFont typeface="Wingdings" panose="05000000000000000000" pitchFamily="2" charset="2"/>
              <a:buChar char="l"/>
              <a:defRPr sz="1600" b="0" baseline="0">
                <a:solidFill>
                  <a:srgbClr val="000000"/>
                </a:solidFill>
                <a:latin typeface="+mj-ea"/>
                <a:ea typeface="+mj-ea"/>
              </a:defRPr>
            </a:lvl1pPr>
            <a:lvl2pPr marL="360000" indent="-144000" fontAlgn="ctr">
              <a:spcAft>
                <a:spcPts val="900"/>
              </a:spcAft>
              <a:buClr>
                <a:srgbClr val="595758"/>
              </a:buClr>
              <a:buFont typeface="BIZ UDPゴシック" panose="020B0400000000000000" pitchFamily="50" charset="-128"/>
              <a:buChar char="-"/>
              <a:defRPr sz="1400" baseline="0">
                <a:solidFill>
                  <a:srgbClr val="000000"/>
                </a:solidFill>
              </a:defRPr>
            </a:lvl2pPr>
            <a:lvl3pPr marL="413930" indent="-107982">
              <a:lnSpc>
                <a:spcPct val="120000"/>
              </a:lnSpc>
              <a:spcAft>
                <a:spcPts val="600"/>
              </a:spcAft>
              <a:buFont typeface="BIZ UDPゴシック" panose="020B0400000000000000" pitchFamily="50" charset="-128"/>
              <a:buChar char="‐"/>
              <a:defRPr sz="1100"/>
            </a:lvl3pPr>
            <a:lvl4pPr marL="413930" indent="0">
              <a:buFont typeface="BIZ UDPゴシック" panose="020B0400000000000000" pitchFamily="50" charset="-128"/>
              <a:buNone/>
              <a:defRPr sz="1100"/>
            </a:lvl4pPr>
            <a:lvl5pPr marL="413930" indent="0">
              <a:buFontTx/>
              <a:buNone/>
              <a:defRPr sz="1050"/>
            </a:lvl5pPr>
          </a:lstStyle>
          <a:p>
            <a:pPr lvl="0"/>
            <a:r>
              <a:rPr kumimoji="1" lang="en-US" altLang="ja-JP"/>
              <a:t>X.X Section</a:t>
            </a:r>
            <a:r>
              <a:rPr kumimoji="1" lang="ja-JP" altLang="en-US"/>
              <a:t>（節）</a:t>
            </a:r>
          </a:p>
          <a:p>
            <a:pPr lvl="1"/>
            <a:r>
              <a:rPr kumimoji="1" lang="en-US" altLang="ja-JP"/>
              <a:t>X.X.X item</a:t>
            </a:r>
            <a:r>
              <a:rPr kumimoji="1" lang="ja-JP" altLang="en-US"/>
              <a:t>（項）</a:t>
            </a:r>
          </a:p>
        </p:txBody>
      </p:sp>
      <p:sp>
        <p:nvSpPr>
          <p:cNvPr id="2" name="X. Chapter（章）">
            <a:extLst>
              <a:ext uri="{FF2B5EF4-FFF2-40B4-BE49-F238E27FC236}">
                <a16:creationId xmlns:a16="http://schemas.microsoft.com/office/drawing/2014/main" id="{0F3853D0-56E6-4478-9C89-835FC28848AE}"/>
              </a:ext>
            </a:extLst>
          </p:cNvPr>
          <p:cNvSpPr>
            <a:spLocks noGrp="1"/>
          </p:cNvSpPr>
          <p:nvPr>
            <p:ph type="title" hasCustomPrompt="1"/>
          </p:nvPr>
        </p:nvSpPr>
        <p:spPr>
          <a:xfrm>
            <a:off x="1764000" y="2664744"/>
            <a:ext cx="8388000" cy="439608"/>
          </a:xfrm>
        </p:spPr>
        <p:txBody>
          <a:bodyPr anchor="b" anchorCtr="0">
            <a:spAutoFit/>
          </a:bodyPr>
          <a:lstStyle>
            <a:lvl1pPr fontAlgn="base" hangingPunct="0">
              <a:lnSpc>
                <a:spcPct val="120000"/>
              </a:lnSpc>
              <a:spcAft>
                <a:spcPts val="600"/>
              </a:spcAft>
              <a:defRPr sz="2800"/>
            </a:lvl1pPr>
          </a:lstStyle>
          <a:p>
            <a:r>
              <a:rPr kumimoji="1" lang="en-US" altLang="ja-JP"/>
              <a:t>X. Chapter</a:t>
            </a:r>
            <a:r>
              <a:rPr kumimoji="1" lang="ja-JP" altLang="en-US"/>
              <a:t>（章）</a:t>
            </a:r>
          </a:p>
        </p:txBody>
      </p:sp>
      <p:sp>
        <p:nvSpPr>
          <p:cNvPr id="10" name="Page_num">
            <a:extLst>
              <a:ext uri="{FF2B5EF4-FFF2-40B4-BE49-F238E27FC236}">
                <a16:creationId xmlns:a16="http://schemas.microsoft.com/office/drawing/2014/main" id="{60FC8AC0-28EB-4217-835A-0E6D238ECE2F}"/>
              </a:ext>
            </a:extLst>
          </p:cNvPr>
          <p:cNvSpPr txBox="1"/>
          <p:nvPr userDrawn="1"/>
        </p:nvSpPr>
        <p:spPr>
          <a:xfrm>
            <a:off x="4985906" y="7274889"/>
            <a:ext cx="720000" cy="12311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spTree>
    <p:extLst>
      <p:ext uri="{BB962C8B-B14F-4D97-AF65-F5344CB8AC3E}">
        <p14:creationId xmlns:p14="http://schemas.microsoft.com/office/powerpoint/2010/main" val="3015508134"/>
      </p:ext>
    </p:extLst>
  </p:cSld>
  <p:clrMapOvr>
    <a:masterClrMapping/>
  </p:clrMapOvr>
  <p:extLst>
    <p:ext uri="{DCECCB84-F9BA-43D5-87BE-67443E8EF086}">
      <p15:sldGuideLst xmlns:p15="http://schemas.microsoft.com/office/powerpoint/2012/main">
        <p15:guide id="1" pos="110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中面 A">
    <p:spTree>
      <p:nvGrpSpPr>
        <p:cNvPr id="1" name=""/>
        <p:cNvGrpSpPr/>
        <p:nvPr/>
      </p:nvGrpSpPr>
      <p:grpSpPr>
        <a:xfrm>
          <a:off x="0" y="0"/>
          <a:ext cx="0" cy="0"/>
          <a:chOff x="0" y="0"/>
          <a:chExt cx="0" cy="0"/>
        </a:xfrm>
      </p:grpSpPr>
      <p:cxnSp>
        <p:nvCxnSpPr>
          <p:cNvPr id="12" name="ライン_フッター">
            <a:extLst>
              <a:ext uri="{FF2B5EF4-FFF2-40B4-BE49-F238E27FC236}">
                <a16:creationId xmlns:a16="http://schemas.microsoft.com/office/drawing/2014/main" id="{65B17515-FD1C-4DA3-906A-E7D62E556228}"/>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cxnSp>
        <p:nvCxnSpPr>
          <p:cNvPr id="26" name="ライン_ヘッダー">
            <a:extLst>
              <a:ext uri="{FF2B5EF4-FFF2-40B4-BE49-F238E27FC236}">
                <a16:creationId xmlns:a16="http://schemas.microsoft.com/office/drawing/2014/main" id="{52050FBC-610C-4422-A2F2-453C99DC1F81}"/>
              </a:ext>
            </a:extLst>
          </p:cNvPr>
          <p:cNvCxnSpPr>
            <a:cxnSpLocks/>
          </p:cNvCxnSpPr>
          <p:nvPr userDrawn="1"/>
        </p:nvCxnSpPr>
        <p:spPr>
          <a:xfrm>
            <a:off x="449263" y="1386000"/>
            <a:ext cx="9792549"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出所">
            <a:extLst>
              <a:ext uri="{FF2B5EF4-FFF2-40B4-BE49-F238E27FC236}">
                <a16:creationId xmlns:a16="http://schemas.microsoft.com/office/drawing/2014/main" id="{0CB5E31F-0A27-4B9A-B63A-A565F2BA2026}"/>
              </a:ext>
            </a:extLst>
          </p:cNvPr>
          <p:cNvSpPr>
            <a:spLocks noGrp="1"/>
          </p:cNvSpPr>
          <p:nvPr>
            <p:ph type="body" sz="quarter" idx="20" hasCustomPrompt="1"/>
          </p:nvPr>
        </p:nvSpPr>
        <p:spPr>
          <a:xfrm>
            <a:off x="538163" y="6956578"/>
            <a:ext cx="9612000" cy="135422"/>
          </a:xfrm>
        </p:spPr>
        <p:txBody>
          <a:bodyPr anchor="b" anchorCtr="0"/>
          <a:lstStyle>
            <a:lvl1pPr marL="252000" indent="-252000" fontAlgn="ctr">
              <a:lnSpc>
                <a:spcPct val="110000"/>
              </a:lnSpc>
              <a:spcAft>
                <a:spcPts val="0"/>
              </a:spcAft>
              <a:buNone/>
              <a:defRPr sz="800" b="0">
                <a:solidFill>
                  <a:srgbClr val="000000"/>
                </a:solidFill>
                <a:latin typeface="+mn-ea"/>
                <a:ea typeface="+mn-ea"/>
              </a:defRPr>
            </a:lvl1pPr>
          </a:lstStyle>
          <a:p>
            <a:pPr lvl="0"/>
            <a:r>
              <a:rPr kumimoji="1" lang="ja-JP" altLang="en-US"/>
              <a:t>出所）</a:t>
            </a:r>
          </a:p>
        </p:txBody>
      </p:sp>
      <p:sp>
        <p:nvSpPr>
          <p:cNvPr id="25" name="ページタイトル">
            <a:extLst>
              <a:ext uri="{FF2B5EF4-FFF2-40B4-BE49-F238E27FC236}">
                <a16:creationId xmlns:a16="http://schemas.microsoft.com/office/drawing/2014/main" id="{B161F847-12DE-428F-B720-87FF3F5725E1}"/>
              </a:ext>
            </a:extLst>
          </p:cNvPr>
          <p:cNvSpPr>
            <a:spLocks noGrp="1"/>
          </p:cNvSpPr>
          <p:nvPr>
            <p:ph type="subTitle" idx="10" hasCustomPrompt="1"/>
          </p:nvPr>
        </p:nvSpPr>
        <p:spPr>
          <a:xfrm>
            <a:off x="540000" y="738000"/>
            <a:ext cx="9216000" cy="487235"/>
          </a:xfrm>
          <a:prstGeom prst="rect">
            <a:avLst/>
          </a:prstGeom>
        </p:spPr>
        <p:txBody>
          <a:bodyPr bIns="0" anchor="b" anchorCtr="0">
            <a:noAutofit/>
          </a:bodyPr>
          <a:lstStyle>
            <a:lvl1pPr marL="0" indent="0" fontAlgn="base">
              <a:lnSpc>
                <a:spcPct val="110000"/>
              </a:lnSpc>
              <a:spcAft>
                <a:spcPts val="0"/>
              </a:spcAft>
              <a:buNone/>
              <a:defRPr sz="2600" b="1" spc="100" baseline="0">
                <a:solidFill>
                  <a:srgbClr val="003B83"/>
                </a:solidFill>
              </a:defRPr>
            </a:lvl1pPr>
          </a:lstStyle>
          <a:p>
            <a:r>
              <a:rPr kumimoji="1" lang="ja-JP" altLang="en-US"/>
              <a:t>ページタイトル（結論／メッセージ）</a:t>
            </a:r>
          </a:p>
        </p:txBody>
      </p:sp>
      <p:sp>
        <p:nvSpPr>
          <p:cNvPr id="3" name="X.X Section（節）">
            <a:extLst>
              <a:ext uri="{FF2B5EF4-FFF2-40B4-BE49-F238E27FC236}">
                <a16:creationId xmlns:a16="http://schemas.microsoft.com/office/drawing/2014/main" id="{C66AD045-63CF-4DB0-971A-539A4EE33DBF}"/>
              </a:ext>
            </a:extLst>
          </p:cNvPr>
          <p:cNvSpPr>
            <a:spLocks noGrp="1"/>
          </p:cNvSpPr>
          <p:nvPr>
            <p:ph type="title" hasCustomPrompt="1"/>
          </p:nvPr>
        </p:nvSpPr>
        <p:spPr>
          <a:xfrm>
            <a:off x="539906" y="360696"/>
            <a:ext cx="9216000" cy="216000"/>
          </a:xfrm>
        </p:spPr>
        <p:txBody>
          <a:bodyPr anchor="t" anchorCtr="0">
            <a:noAutofit/>
          </a:bodyPr>
          <a:lstStyle>
            <a:lvl1pPr fontAlgn="ctr">
              <a:lnSpc>
                <a:spcPct val="100000"/>
              </a:lnSpc>
              <a:defRPr sz="1400" b="0">
                <a:solidFill>
                  <a:srgbClr val="003B83"/>
                </a:solidFill>
              </a:defRPr>
            </a:lvl1pPr>
          </a:lstStyle>
          <a:p>
            <a:r>
              <a:rPr kumimoji="1" lang="en-US" altLang="ja-JP"/>
              <a:t>X.X</a:t>
            </a:r>
            <a:r>
              <a:rPr kumimoji="1" lang="ja-JP" altLang="en-US"/>
              <a:t> </a:t>
            </a:r>
            <a:r>
              <a:rPr kumimoji="1" lang="en-US" altLang="ja-JP"/>
              <a:t>Section</a:t>
            </a:r>
            <a:r>
              <a:rPr kumimoji="1" lang="ja-JP" altLang="en-US"/>
              <a:t>（節）</a:t>
            </a:r>
          </a:p>
        </p:txBody>
      </p:sp>
      <p:sp>
        <p:nvSpPr>
          <p:cNvPr id="19" name="Page_num">
            <a:extLst>
              <a:ext uri="{FF2B5EF4-FFF2-40B4-BE49-F238E27FC236}">
                <a16:creationId xmlns:a16="http://schemas.microsoft.com/office/drawing/2014/main" id="{CA4BF186-2590-4137-8B41-D5F59B01202C}"/>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sp>
        <p:nvSpPr>
          <p:cNvPr id="4" name="テキスト プレースホルダー 3">
            <a:extLst>
              <a:ext uri="{FF2B5EF4-FFF2-40B4-BE49-F238E27FC236}">
                <a16:creationId xmlns:a16="http://schemas.microsoft.com/office/drawing/2014/main" id="{6BA00E4C-7693-5CD0-6ABD-058F2138AC72}"/>
              </a:ext>
            </a:extLst>
          </p:cNvPr>
          <p:cNvSpPr>
            <a:spLocks noGrp="1"/>
          </p:cNvSpPr>
          <p:nvPr>
            <p:ph type="body" sz="quarter" idx="21" hasCustomPrompt="1"/>
          </p:nvPr>
        </p:nvSpPr>
        <p:spPr>
          <a:xfrm>
            <a:off x="540000" y="1728000"/>
            <a:ext cx="9612313" cy="1749646"/>
          </a:xfrm>
        </p:spPr>
        <p:txBody>
          <a:bodyPr>
            <a:spAutoFit/>
          </a:bodyPr>
          <a:lstStyle>
            <a:lvl1pPr>
              <a:defRPr/>
            </a:lvl1pPr>
            <a:lvl2pPr>
              <a:defRPr/>
            </a:lvl2pPr>
            <a:lvl3pPr>
              <a:defRPr/>
            </a:lvl3pPr>
            <a:lvl4pPr>
              <a:defRPr/>
            </a:lvl4pPr>
            <a:lvl5pPr>
              <a:defRPr/>
            </a:lvl5pPr>
          </a:lstStyle>
          <a:p>
            <a:pPr lvl="0"/>
            <a:r>
              <a:rPr kumimoji="1" lang="ja-JP" altLang="en-US"/>
              <a:t>第</a:t>
            </a:r>
            <a:r>
              <a:rPr kumimoji="1" lang="en-US" altLang="ja-JP"/>
              <a:t>1</a:t>
            </a:r>
            <a:r>
              <a:rPr kumimoji="1" lang="ja-JP" altLang="en-US"/>
              <a:t>レベル </a:t>
            </a:r>
            <a:r>
              <a:rPr kumimoji="1" lang="en-US" altLang="ja-JP"/>
              <a:t>16pt</a:t>
            </a:r>
            <a:endParaRPr kumimoji="1" lang="ja-JP" altLang="en-US"/>
          </a:p>
          <a:p>
            <a:pPr lvl="1"/>
            <a:r>
              <a:rPr kumimoji="1" lang="ja-JP" altLang="en-US"/>
              <a:t>第</a:t>
            </a:r>
            <a:r>
              <a:rPr kumimoji="1" lang="en-US" altLang="ja-JP"/>
              <a:t>2</a:t>
            </a:r>
            <a:r>
              <a:rPr kumimoji="1" lang="ja-JP" altLang="en-US"/>
              <a:t>レベル </a:t>
            </a:r>
            <a:r>
              <a:rPr kumimoji="1" lang="en-US" altLang="ja-JP"/>
              <a:t>16pt</a:t>
            </a:r>
            <a:endParaRPr kumimoji="1" lang="ja-JP" altLang="en-US"/>
          </a:p>
          <a:p>
            <a:pPr lvl="2"/>
            <a:r>
              <a:rPr kumimoji="1" lang="ja-JP" altLang="en-US"/>
              <a:t>第</a:t>
            </a:r>
            <a:r>
              <a:rPr kumimoji="1" lang="en-US" altLang="ja-JP"/>
              <a:t>3</a:t>
            </a:r>
            <a:r>
              <a:rPr kumimoji="1" lang="ja-JP" altLang="en-US"/>
              <a:t>レベル </a:t>
            </a:r>
            <a:r>
              <a:rPr kumimoji="1" lang="en-US" altLang="ja-JP"/>
              <a:t>14pt</a:t>
            </a:r>
            <a:endParaRPr kumimoji="1" lang="ja-JP" altLang="en-US"/>
          </a:p>
          <a:p>
            <a:pPr lvl="3"/>
            <a:r>
              <a:rPr kumimoji="1" lang="ja-JP" altLang="en-US"/>
              <a:t>第</a:t>
            </a:r>
            <a:r>
              <a:rPr kumimoji="1" lang="en-US" altLang="ja-JP"/>
              <a:t>4</a:t>
            </a:r>
            <a:r>
              <a:rPr kumimoji="1" lang="ja-JP" altLang="en-US"/>
              <a:t>レベル </a:t>
            </a:r>
            <a:r>
              <a:rPr kumimoji="1" lang="en-US" altLang="ja-JP"/>
              <a:t>12pt</a:t>
            </a:r>
            <a:endParaRPr kumimoji="1" lang="ja-JP" altLang="en-US"/>
          </a:p>
          <a:p>
            <a:pPr lvl="4"/>
            <a:r>
              <a:rPr kumimoji="1" lang="ja-JP" altLang="en-US"/>
              <a:t>第</a:t>
            </a:r>
            <a:r>
              <a:rPr kumimoji="1" lang="en-US" altLang="ja-JP"/>
              <a:t>5</a:t>
            </a:r>
            <a:r>
              <a:rPr kumimoji="1" lang="ja-JP" altLang="en-US"/>
              <a:t>レベル </a:t>
            </a:r>
            <a:r>
              <a:rPr kumimoji="1" lang="en-US" altLang="ja-JP"/>
              <a:t>10.5pt</a:t>
            </a:r>
            <a:endParaRPr kumimoji="1" lang="ja-JP" altLang="en-US"/>
          </a:p>
        </p:txBody>
      </p:sp>
      <p:cxnSp>
        <p:nvCxnSpPr>
          <p:cNvPr id="5" name="直線コネクタ 4">
            <a:extLst>
              <a:ext uri="{FF2B5EF4-FFF2-40B4-BE49-F238E27FC236}">
                <a16:creationId xmlns:a16="http://schemas.microsoft.com/office/drawing/2014/main" id="{A1BCF88B-6784-774E-9A99-995706866FC0}"/>
              </a:ext>
            </a:extLst>
          </p:cNvPr>
          <p:cNvCxnSpPr>
            <a:cxnSpLocks/>
          </p:cNvCxnSpPr>
          <p:nvPr userDrawn="1"/>
        </p:nvCxnSpPr>
        <p:spPr>
          <a:xfrm>
            <a:off x="449263" y="243298"/>
            <a:ext cx="9546203" cy="0"/>
          </a:xfrm>
          <a:prstGeom prst="line">
            <a:avLst/>
          </a:prstGeom>
          <a:ln w="88900" cap="sq">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5638248"/>
      </p:ext>
    </p:extLst>
  </p:cSld>
  <p:clrMapOvr>
    <a:masterClrMapping/>
  </p:clrMapOvr>
  <p:extLst>
    <p:ext uri="{DCECCB84-F9BA-43D5-87BE-67443E8EF086}">
      <p15:sldGuideLst xmlns:p15="http://schemas.microsoft.com/office/powerpoint/2012/main">
        <p15:guide id="7" orient="horz" pos="1088">
          <p15:clr>
            <a:srgbClr val="FBAE40"/>
          </p15:clr>
        </p15:guide>
        <p15:guide id="9" pos="3242">
          <p15:clr>
            <a:srgbClr val="FBAE40"/>
          </p15:clr>
        </p15:guide>
        <p15:guide id="10" pos="349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中面 B">
    <p:spTree>
      <p:nvGrpSpPr>
        <p:cNvPr id="1" name=""/>
        <p:cNvGrpSpPr/>
        <p:nvPr/>
      </p:nvGrpSpPr>
      <p:grpSpPr>
        <a:xfrm>
          <a:off x="0" y="0"/>
          <a:ext cx="0" cy="0"/>
          <a:chOff x="0" y="0"/>
          <a:chExt cx="0" cy="0"/>
        </a:xfrm>
      </p:grpSpPr>
      <p:cxnSp>
        <p:nvCxnSpPr>
          <p:cNvPr id="12" name="ライン_フッター">
            <a:extLst>
              <a:ext uri="{FF2B5EF4-FFF2-40B4-BE49-F238E27FC236}">
                <a16:creationId xmlns:a16="http://schemas.microsoft.com/office/drawing/2014/main" id="{65B17515-FD1C-4DA3-906A-E7D62E556228}"/>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cxnSp>
        <p:nvCxnSpPr>
          <p:cNvPr id="26" name="ライン_ヘッダー">
            <a:extLst>
              <a:ext uri="{FF2B5EF4-FFF2-40B4-BE49-F238E27FC236}">
                <a16:creationId xmlns:a16="http://schemas.microsoft.com/office/drawing/2014/main" id="{52050FBC-610C-4422-A2F2-453C99DC1F81}"/>
              </a:ext>
            </a:extLst>
          </p:cNvPr>
          <p:cNvCxnSpPr>
            <a:cxnSpLocks/>
          </p:cNvCxnSpPr>
          <p:nvPr userDrawn="1"/>
        </p:nvCxnSpPr>
        <p:spPr>
          <a:xfrm>
            <a:off x="449263" y="1386000"/>
            <a:ext cx="9792549"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出所">
            <a:extLst>
              <a:ext uri="{FF2B5EF4-FFF2-40B4-BE49-F238E27FC236}">
                <a16:creationId xmlns:a16="http://schemas.microsoft.com/office/drawing/2014/main" id="{7888FEF0-F870-44DC-B268-26A157E13AAC}"/>
              </a:ext>
            </a:extLst>
          </p:cNvPr>
          <p:cNvSpPr>
            <a:spLocks noGrp="1"/>
          </p:cNvSpPr>
          <p:nvPr>
            <p:ph type="body" sz="quarter" idx="20" hasCustomPrompt="1"/>
          </p:nvPr>
        </p:nvSpPr>
        <p:spPr>
          <a:xfrm>
            <a:off x="538163" y="6956578"/>
            <a:ext cx="9612000" cy="135422"/>
          </a:xfrm>
        </p:spPr>
        <p:txBody>
          <a:bodyPr anchor="b" anchorCtr="0"/>
          <a:lstStyle>
            <a:lvl1pPr marL="252000" indent="-252000" fontAlgn="ctr">
              <a:lnSpc>
                <a:spcPct val="110000"/>
              </a:lnSpc>
              <a:spcAft>
                <a:spcPts val="0"/>
              </a:spcAft>
              <a:buNone/>
              <a:defRPr sz="800" b="0">
                <a:solidFill>
                  <a:srgbClr val="000000"/>
                </a:solidFill>
                <a:latin typeface="+mn-ea"/>
                <a:ea typeface="+mn-ea"/>
              </a:defRPr>
            </a:lvl1pPr>
          </a:lstStyle>
          <a:p>
            <a:pPr lvl="0"/>
            <a:r>
              <a:rPr kumimoji="1" lang="ja-JP" altLang="en-US"/>
              <a:t>出所）</a:t>
            </a:r>
          </a:p>
        </p:txBody>
      </p:sp>
      <p:sp>
        <p:nvSpPr>
          <p:cNvPr id="10" name="サブタイトル">
            <a:extLst>
              <a:ext uri="{FF2B5EF4-FFF2-40B4-BE49-F238E27FC236}">
                <a16:creationId xmlns:a16="http://schemas.microsoft.com/office/drawing/2014/main" id="{76C2A7C8-973C-42AA-9F19-A1F1E7ACCB00}"/>
              </a:ext>
            </a:extLst>
          </p:cNvPr>
          <p:cNvSpPr>
            <a:spLocks noGrp="1"/>
          </p:cNvSpPr>
          <p:nvPr>
            <p:ph idx="15" hasCustomPrompt="1"/>
          </p:nvPr>
        </p:nvSpPr>
        <p:spPr>
          <a:xfrm>
            <a:off x="539904" y="1728000"/>
            <a:ext cx="9612001" cy="295466"/>
          </a:xfrm>
          <a:prstGeom prst="rect">
            <a:avLst/>
          </a:prstGeom>
        </p:spPr>
        <p:txBody>
          <a:bodyPr wrap="square" anchor="b" anchorCtr="0">
            <a:spAutoFit/>
          </a:bodyPr>
          <a:lstStyle>
            <a:lvl1pPr marL="0" indent="0" fontAlgn="ctr">
              <a:spcAft>
                <a:spcPts val="600"/>
              </a:spcAft>
              <a:buFont typeface="Arial" panose="020B0604020202020204" pitchFamily="34" charset="0"/>
              <a:buNone/>
              <a:defRPr spc="100" baseline="0">
                <a:solidFill>
                  <a:schemeClr val="accent2"/>
                </a:solidFill>
              </a:defRPr>
            </a:lvl1pPr>
            <a:lvl2pPr>
              <a:spcAft>
                <a:spcPts val="600"/>
              </a:spcAft>
              <a:defRPr/>
            </a:lvl2pPr>
            <a:lvl3pPr>
              <a:spcAft>
                <a:spcPts val="600"/>
              </a:spcAft>
              <a:defRPr/>
            </a:lvl3pPr>
            <a:lvl4pPr>
              <a:defRPr/>
            </a:lvl4pPr>
            <a:lvl5pPr>
              <a:defRPr/>
            </a:lvl5pPr>
          </a:lstStyle>
          <a:p>
            <a:pPr lvl="0"/>
            <a:r>
              <a:rPr lang="ja-JP" altLang="en-US"/>
              <a:t>サブタイトル</a:t>
            </a:r>
          </a:p>
        </p:txBody>
      </p:sp>
      <p:sp>
        <p:nvSpPr>
          <p:cNvPr id="25" name="ページタイトル">
            <a:extLst>
              <a:ext uri="{FF2B5EF4-FFF2-40B4-BE49-F238E27FC236}">
                <a16:creationId xmlns:a16="http://schemas.microsoft.com/office/drawing/2014/main" id="{B161F847-12DE-428F-B720-87FF3F5725E1}"/>
              </a:ext>
            </a:extLst>
          </p:cNvPr>
          <p:cNvSpPr>
            <a:spLocks noGrp="1"/>
          </p:cNvSpPr>
          <p:nvPr>
            <p:ph type="subTitle" idx="10" hasCustomPrompt="1"/>
          </p:nvPr>
        </p:nvSpPr>
        <p:spPr>
          <a:xfrm>
            <a:off x="540000" y="738000"/>
            <a:ext cx="9216000" cy="487235"/>
          </a:xfrm>
          <a:prstGeom prst="rect">
            <a:avLst/>
          </a:prstGeom>
        </p:spPr>
        <p:txBody>
          <a:bodyPr bIns="0" anchor="b" anchorCtr="0">
            <a:noAutofit/>
          </a:bodyPr>
          <a:lstStyle>
            <a:lvl1pPr marL="0" indent="0" fontAlgn="base">
              <a:lnSpc>
                <a:spcPct val="110000"/>
              </a:lnSpc>
              <a:spcAft>
                <a:spcPts val="0"/>
              </a:spcAft>
              <a:buNone/>
              <a:defRPr sz="2600" b="1" spc="100" baseline="0">
                <a:solidFill>
                  <a:srgbClr val="003B83"/>
                </a:solidFill>
              </a:defRPr>
            </a:lvl1pPr>
          </a:lstStyle>
          <a:p>
            <a:r>
              <a:rPr kumimoji="1" lang="ja-JP" altLang="en-US"/>
              <a:t>ページタイトル（結論／メッセージ）</a:t>
            </a:r>
          </a:p>
        </p:txBody>
      </p:sp>
      <p:sp>
        <p:nvSpPr>
          <p:cNvPr id="3" name="X.X Section（節）">
            <a:extLst>
              <a:ext uri="{FF2B5EF4-FFF2-40B4-BE49-F238E27FC236}">
                <a16:creationId xmlns:a16="http://schemas.microsoft.com/office/drawing/2014/main" id="{C66AD045-63CF-4DB0-971A-539A4EE33DBF}"/>
              </a:ext>
            </a:extLst>
          </p:cNvPr>
          <p:cNvSpPr>
            <a:spLocks noGrp="1"/>
          </p:cNvSpPr>
          <p:nvPr>
            <p:ph type="title" hasCustomPrompt="1"/>
          </p:nvPr>
        </p:nvSpPr>
        <p:spPr>
          <a:xfrm>
            <a:off x="539906" y="360696"/>
            <a:ext cx="9216000" cy="216000"/>
          </a:xfrm>
        </p:spPr>
        <p:txBody>
          <a:bodyPr anchor="t" anchorCtr="0">
            <a:noAutofit/>
          </a:bodyPr>
          <a:lstStyle>
            <a:lvl1pPr fontAlgn="ctr">
              <a:lnSpc>
                <a:spcPct val="100000"/>
              </a:lnSpc>
              <a:defRPr sz="1400" b="0">
                <a:solidFill>
                  <a:srgbClr val="003B83"/>
                </a:solidFill>
              </a:defRPr>
            </a:lvl1pPr>
          </a:lstStyle>
          <a:p>
            <a:r>
              <a:rPr kumimoji="1" lang="en-US" altLang="ja-JP"/>
              <a:t>X.X</a:t>
            </a:r>
            <a:r>
              <a:rPr kumimoji="1" lang="ja-JP" altLang="en-US"/>
              <a:t> </a:t>
            </a:r>
            <a:r>
              <a:rPr kumimoji="1" lang="en-US" altLang="ja-JP"/>
              <a:t>Section</a:t>
            </a:r>
            <a:r>
              <a:rPr kumimoji="1" lang="ja-JP" altLang="en-US"/>
              <a:t>（節）</a:t>
            </a:r>
          </a:p>
        </p:txBody>
      </p:sp>
      <p:sp>
        <p:nvSpPr>
          <p:cNvPr id="20" name="Page_num">
            <a:extLst>
              <a:ext uri="{FF2B5EF4-FFF2-40B4-BE49-F238E27FC236}">
                <a16:creationId xmlns:a16="http://schemas.microsoft.com/office/drawing/2014/main" id="{B77FDD24-A48C-43A3-8D7F-A200FD8A1B83}"/>
              </a:ext>
            </a:extLst>
          </p:cNvPr>
          <p:cNvSpPr txBox="1"/>
          <p:nvPr userDrawn="1"/>
        </p:nvSpPr>
        <p:spPr>
          <a:xfrm>
            <a:off x="4985906" y="7274889"/>
            <a:ext cx="720000" cy="12311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sp>
        <p:nvSpPr>
          <p:cNvPr id="4" name="テキスト プレースホルダー 3">
            <a:extLst>
              <a:ext uri="{FF2B5EF4-FFF2-40B4-BE49-F238E27FC236}">
                <a16:creationId xmlns:a16="http://schemas.microsoft.com/office/drawing/2014/main" id="{A225E8BC-7F65-6900-A7E4-DAC7DD75F375}"/>
              </a:ext>
            </a:extLst>
          </p:cNvPr>
          <p:cNvSpPr>
            <a:spLocks noGrp="1"/>
          </p:cNvSpPr>
          <p:nvPr>
            <p:ph type="body" sz="quarter" idx="21" hasCustomPrompt="1"/>
          </p:nvPr>
        </p:nvSpPr>
        <p:spPr>
          <a:xfrm>
            <a:off x="538163" y="2160000"/>
            <a:ext cx="9612000" cy="1749646"/>
          </a:xfrm>
        </p:spPr>
        <p:txBody>
          <a:bodyPr wrap="square">
            <a:spAutoFit/>
          </a:bodyPr>
          <a:lstStyle>
            <a:lvl1pPr>
              <a:defRPr/>
            </a:lvl1pPr>
            <a:lvl2pPr>
              <a:defRPr/>
            </a:lvl2pPr>
            <a:lvl3pPr>
              <a:defRPr/>
            </a:lvl3pPr>
            <a:lvl4pPr>
              <a:defRPr/>
            </a:lvl4pPr>
            <a:lvl5pPr>
              <a:defRPr/>
            </a:lvl5pPr>
          </a:lstStyle>
          <a:p>
            <a:pPr lvl="0"/>
            <a:r>
              <a:rPr kumimoji="1" lang="ja-JP" altLang="en-US"/>
              <a:t>第</a:t>
            </a:r>
            <a:r>
              <a:rPr kumimoji="1" lang="en-US" altLang="ja-JP"/>
              <a:t>1</a:t>
            </a:r>
            <a:r>
              <a:rPr kumimoji="1" lang="ja-JP" altLang="en-US"/>
              <a:t>レベル </a:t>
            </a:r>
            <a:r>
              <a:rPr kumimoji="1" lang="en-US" altLang="ja-JP"/>
              <a:t>16pt</a:t>
            </a:r>
            <a:endParaRPr kumimoji="1" lang="ja-JP" altLang="en-US"/>
          </a:p>
          <a:p>
            <a:pPr lvl="1"/>
            <a:r>
              <a:rPr kumimoji="1" lang="ja-JP" altLang="en-US"/>
              <a:t>第</a:t>
            </a:r>
            <a:r>
              <a:rPr kumimoji="1" lang="en-US" altLang="ja-JP"/>
              <a:t>2</a:t>
            </a:r>
            <a:r>
              <a:rPr kumimoji="1" lang="ja-JP" altLang="en-US"/>
              <a:t>レベル </a:t>
            </a:r>
            <a:r>
              <a:rPr kumimoji="1" lang="en-US" altLang="ja-JP"/>
              <a:t>16pt</a:t>
            </a:r>
            <a:endParaRPr kumimoji="1" lang="ja-JP" altLang="en-US"/>
          </a:p>
          <a:p>
            <a:pPr lvl="2"/>
            <a:r>
              <a:rPr kumimoji="1" lang="ja-JP" altLang="en-US"/>
              <a:t>第</a:t>
            </a:r>
            <a:r>
              <a:rPr kumimoji="1" lang="en-US" altLang="ja-JP"/>
              <a:t>3</a:t>
            </a:r>
            <a:r>
              <a:rPr kumimoji="1" lang="ja-JP" altLang="en-US"/>
              <a:t>レベル </a:t>
            </a:r>
            <a:r>
              <a:rPr kumimoji="1" lang="en-US" altLang="ja-JP"/>
              <a:t>14pt</a:t>
            </a:r>
            <a:endParaRPr kumimoji="1" lang="ja-JP" altLang="en-US"/>
          </a:p>
          <a:p>
            <a:pPr lvl="3"/>
            <a:r>
              <a:rPr kumimoji="1" lang="ja-JP" altLang="en-US"/>
              <a:t>第</a:t>
            </a:r>
            <a:r>
              <a:rPr kumimoji="1" lang="en-US" altLang="ja-JP"/>
              <a:t>4</a:t>
            </a:r>
            <a:r>
              <a:rPr kumimoji="1" lang="ja-JP" altLang="en-US"/>
              <a:t>レベル </a:t>
            </a:r>
            <a:r>
              <a:rPr kumimoji="1" lang="en-US" altLang="ja-JP"/>
              <a:t>12pt</a:t>
            </a:r>
            <a:endParaRPr kumimoji="1" lang="ja-JP" altLang="en-US"/>
          </a:p>
          <a:p>
            <a:pPr lvl="4"/>
            <a:r>
              <a:rPr kumimoji="1" lang="ja-JP" altLang="en-US"/>
              <a:t>第</a:t>
            </a:r>
            <a:r>
              <a:rPr kumimoji="1" lang="en-US" altLang="ja-JP"/>
              <a:t>5</a:t>
            </a:r>
            <a:r>
              <a:rPr kumimoji="1" lang="ja-JP" altLang="en-US"/>
              <a:t>レベル </a:t>
            </a:r>
            <a:r>
              <a:rPr kumimoji="1" lang="en-US" altLang="ja-JP"/>
              <a:t>10.5pt</a:t>
            </a:r>
            <a:endParaRPr kumimoji="1" lang="ja-JP" altLang="en-US"/>
          </a:p>
        </p:txBody>
      </p:sp>
      <p:cxnSp>
        <p:nvCxnSpPr>
          <p:cNvPr id="2" name="直線コネクタ 1">
            <a:extLst>
              <a:ext uri="{FF2B5EF4-FFF2-40B4-BE49-F238E27FC236}">
                <a16:creationId xmlns:a16="http://schemas.microsoft.com/office/drawing/2014/main" id="{3409C8D4-8247-AFF4-51BF-2D084620C9FF}"/>
              </a:ext>
            </a:extLst>
          </p:cNvPr>
          <p:cNvCxnSpPr>
            <a:cxnSpLocks/>
          </p:cNvCxnSpPr>
          <p:nvPr userDrawn="1"/>
        </p:nvCxnSpPr>
        <p:spPr>
          <a:xfrm>
            <a:off x="449263" y="218247"/>
            <a:ext cx="9546203" cy="0"/>
          </a:xfrm>
          <a:prstGeom prst="line">
            <a:avLst/>
          </a:prstGeom>
          <a:ln w="88900" cap="sq">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5618587"/>
      </p:ext>
    </p:extLst>
  </p:cSld>
  <p:clrMapOvr>
    <a:masterClrMapping/>
  </p:clrMapOvr>
  <p:extLst>
    <p:ext uri="{DCECCB84-F9BA-43D5-87BE-67443E8EF086}">
      <p15:sldGuideLst xmlns:p15="http://schemas.microsoft.com/office/powerpoint/2012/main">
        <p15:guide id="7" orient="horz" pos="1088">
          <p15:clr>
            <a:srgbClr val="FBAE40"/>
          </p15:clr>
        </p15:guide>
        <p15:guide id="9" pos="3242">
          <p15:clr>
            <a:srgbClr val="FBAE40"/>
          </p15:clr>
        </p15:guide>
        <p15:guide id="10" pos="349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中面 C">
    <p:spTree>
      <p:nvGrpSpPr>
        <p:cNvPr id="1" name=""/>
        <p:cNvGrpSpPr/>
        <p:nvPr/>
      </p:nvGrpSpPr>
      <p:grpSpPr>
        <a:xfrm>
          <a:off x="0" y="0"/>
          <a:ext cx="0" cy="0"/>
          <a:chOff x="0" y="0"/>
          <a:chExt cx="0" cy="0"/>
        </a:xfrm>
      </p:grpSpPr>
      <p:cxnSp>
        <p:nvCxnSpPr>
          <p:cNvPr id="12" name="ライン_フッター">
            <a:extLst>
              <a:ext uri="{FF2B5EF4-FFF2-40B4-BE49-F238E27FC236}">
                <a16:creationId xmlns:a16="http://schemas.microsoft.com/office/drawing/2014/main" id="{65B17515-FD1C-4DA3-906A-E7D62E556228}"/>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cxnSp>
        <p:nvCxnSpPr>
          <p:cNvPr id="26" name="ライン_ヘッダー">
            <a:extLst>
              <a:ext uri="{FF2B5EF4-FFF2-40B4-BE49-F238E27FC236}">
                <a16:creationId xmlns:a16="http://schemas.microsoft.com/office/drawing/2014/main" id="{52050FBC-610C-4422-A2F2-453C99DC1F81}"/>
              </a:ext>
            </a:extLst>
          </p:cNvPr>
          <p:cNvCxnSpPr>
            <a:cxnSpLocks/>
          </p:cNvCxnSpPr>
          <p:nvPr userDrawn="1"/>
        </p:nvCxnSpPr>
        <p:spPr>
          <a:xfrm>
            <a:off x="449263" y="1386000"/>
            <a:ext cx="9792549"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ページタイトル">
            <a:extLst>
              <a:ext uri="{FF2B5EF4-FFF2-40B4-BE49-F238E27FC236}">
                <a16:creationId xmlns:a16="http://schemas.microsoft.com/office/drawing/2014/main" id="{86EF78FA-46F9-4E91-B551-78B582C676EB}"/>
              </a:ext>
            </a:extLst>
          </p:cNvPr>
          <p:cNvSpPr>
            <a:spLocks noGrp="1"/>
          </p:cNvSpPr>
          <p:nvPr>
            <p:ph type="subTitle" idx="10" hasCustomPrompt="1"/>
          </p:nvPr>
        </p:nvSpPr>
        <p:spPr>
          <a:xfrm>
            <a:off x="540000" y="738000"/>
            <a:ext cx="9216000" cy="487235"/>
          </a:xfrm>
          <a:prstGeom prst="rect">
            <a:avLst/>
          </a:prstGeom>
        </p:spPr>
        <p:txBody>
          <a:bodyPr bIns="0" anchor="b" anchorCtr="0">
            <a:noAutofit/>
          </a:bodyPr>
          <a:lstStyle>
            <a:lvl1pPr marL="0" indent="0" fontAlgn="base">
              <a:lnSpc>
                <a:spcPct val="110000"/>
              </a:lnSpc>
              <a:spcAft>
                <a:spcPts val="0"/>
              </a:spcAft>
              <a:buNone/>
              <a:defRPr sz="2600" b="1" spc="100" baseline="0">
                <a:solidFill>
                  <a:srgbClr val="003B83"/>
                </a:solidFill>
              </a:defRPr>
            </a:lvl1pPr>
          </a:lstStyle>
          <a:p>
            <a:r>
              <a:rPr kumimoji="1" lang="ja-JP" altLang="en-US"/>
              <a:t>ページタイトル（結論／メッセージ）</a:t>
            </a:r>
          </a:p>
        </p:txBody>
      </p:sp>
      <p:sp>
        <p:nvSpPr>
          <p:cNvPr id="3" name="X.X Section（節）">
            <a:extLst>
              <a:ext uri="{FF2B5EF4-FFF2-40B4-BE49-F238E27FC236}">
                <a16:creationId xmlns:a16="http://schemas.microsoft.com/office/drawing/2014/main" id="{C66AD045-63CF-4DB0-971A-539A4EE33DBF}"/>
              </a:ext>
            </a:extLst>
          </p:cNvPr>
          <p:cNvSpPr>
            <a:spLocks noGrp="1"/>
          </p:cNvSpPr>
          <p:nvPr>
            <p:ph type="title" hasCustomPrompt="1"/>
          </p:nvPr>
        </p:nvSpPr>
        <p:spPr>
          <a:xfrm>
            <a:off x="539906" y="360696"/>
            <a:ext cx="9216000" cy="216000"/>
          </a:xfrm>
        </p:spPr>
        <p:txBody>
          <a:bodyPr anchor="t" anchorCtr="0">
            <a:noAutofit/>
          </a:bodyPr>
          <a:lstStyle>
            <a:lvl1pPr fontAlgn="ctr">
              <a:lnSpc>
                <a:spcPct val="100000"/>
              </a:lnSpc>
              <a:defRPr sz="1400" b="0">
                <a:solidFill>
                  <a:srgbClr val="003B83"/>
                </a:solidFill>
              </a:defRPr>
            </a:lvl1pPr>
          </a:lstStyle>
          <a:p>
            <a:r>
              <a:rPr kumimoji="1" lang="en-US" altLang="ja-JP"/>
              <a:t>X.X</a:t>
            </a:r>
            <a:r>
              <a:rPr kumimoji="1" lang="ja-JP" altLang="en-US"/>
              <a:t> </a:t>
            </a:r>
            <a:r>
              <a:rPr kumimoji="1" lang="en-US" altLang="ja-JP"/>
              <a:t>Section</a:t>
            </a:r>
            <a:r>
              <a:rPr kumimoji="1" lang="ja-JP" altLang="en-US"/>
              <a:t>（節）</a:t>
            </a:r>
          </a:p>
        </p:txBody>
      </p:sp>
      <p:sp>
        <p:nvSpPr>
          <p:cNvPr id="4" name="テキスト プレースホルダー 3">
            <a:extLst>
              <a:ext uri="{FF2B5EF4-FFF2-40B4-BE49-F238E27FC236}">
                <a16:creationId xmlns:a16="http://schemas.microsoft.com/office/drawing/2014/main" id="{D49F790B-F9A4-441F-9007-DF074224B5C3}"/>
              </a:ext>
            </a:extLst>
          </p:cNvPr>
          <p:cNvSpPr>
            <a:spLocks noGrp="1"/>
          </p:cNvSpPr>
          <p:nvPr>
            <p:ph type="body" sz="quarter" idx="11" hasCustomPrompt="1"/>
          </p:nvPr>
        </p:nvSpPr>
        <p:spPr>
          <a:xfrm>
            <a:off x="539750" y="1727200"/>
            <a:ext cx="4606925" cy="295466"/>
          </a:xfrm>
        </p:spPr>
        <p:txBody>
          <a:bodyPr anchor="t" anchorCtr="0"/>
          <a:lstStyle>
            <a:lvl1pPr marL="0" indent="0" fontAlgn="ctr">
              <a:buNone/>
              <a:defRPr spc="100" baseline="0">
                <a:solidFill>
                  <a:schemeClr val="accent2"/>
                </a:solidFill>
              </a:defRPr>
            </a:lvl1pPr>
          </a:lstStyle>
          <a:p>
            <a:pPr lvl="0"/>
            <a:r>
              <a:rPr kumimoji="1" lang="ja-JP" altLang="en-US"/>
              <a:t>サブタイトル</a:t>
            </a:r>
            <a:endParaRPr kumimoji="1" lang="en-US" altLang="ja-JP"/>
          </a:p>
        </p:txBody>
      </p:sp>
      <p:sp>
        <p:nvSpPr>
          <p:cNvPr id="14" name="テキスト プレースホルダー 3">
            <a:extLst>
              <a:ext uri="{FF2B5EF4-FFF2-40B4-BE49-F238E27FC236}">
                <a16:creationId xmlns:a16="http://schemas.microsoft.com/office/drawing/2014/main" id="{562A32FD-A375-4093-9528-ECE9B56DD23D}"/>
              </a:ext>
            </a:extLst>
          </p:cNvPr>
          <p:cNvSpPr>
            <a:spLocks noGrp="1"/>
          </p:cNvSpPr>
          <p:nvPr>
            <p:ph type="body" sz="quarter" idx="12" hasCustomPrompt="1"/>
          </p:nvPr>
        </p:nvSpPr>
        <p:spPr>
          <a:xfrm>
            <a:off x="539750" y="2358000"/>
            <a:ext cx="4606925" cy="960263"/>
          </a:xfrm>
        </p:spPr>
        <p:txBody>
          <a:bodyPr/>
          <a:lstStyle>
            <a:lvl1pPr marL="0" indent="0" algn="just" fontAlgn="ctr">
              <a:lnSpc>
                <a:spcPct val="130000"/>
              </a:lnSpc>
              <a:spcAft>
                <a:spcPts val="1000"/>
              </a:spcAft>
              <a:buNone/>
              <a:defRPr sz="1200" b="0" baseline="0">
                <a:solidFill>
                  <a:srgbClr val="000000"/>
                </a:solidFill>
                <a:latin typeface="+mn-ea"/>
                <a:ea typeface="+mn-ea"/>
              </a:defRPr>
            </a:lvl1pPr>
          </a:lstStyle>
          <a:p>
            <a:pPr lvl="0"/>
            <a:r>
              <a:rPr kumimoji="1" lang="ja-JP" altLang="en-US"/>
              <a:t>テキストが入ります①テキストが入ります②テキストが入ります③テキストが入ります④テキストが入ります⑤テキストが入ります⑥テキストが入ります⑦テキストが入ります⑧テキストが入ります⑨テキストが入ります❶</a:t>
            </a:r>
          </a:p>
        </p:txBody>
      </p:sp>
      <p:sp>
        <p:nvSpPr>
          <p:cNvPr id="15" name="テキスト プレースホルダー 3">
            <a:extLst>
              <a:ext uri="{FF2B5EF4-FFF2-40B4-BE49-F238E27FC236}">
                <a16:creationId xmlns:a16="http://schemas.microsoft.com/office/drawing/2014/main" id="{12FCDFCD-DC56-4F4E-8464-2B31DEC32505}"/>
              </a:ext>
            </a:extLst>
          </p:cNvPr>
          <p:cNvSpPr>
            <a:spLocks noGrp="1"/>
          </p:cNvSpPr>
          <p:nvPr>
            <p:ph type="body" sz="quarter" idx="13" hasCustomPrompt="1"/>
          </p:nvPr>
        </p:nvSpPr>
        <p:spPr>
          <a:xfrm>
            <a:off x="5545075" y="1727200"/>
            <a:ext cx="4606925" cy="295466"/>
          </a:xfrm>
        </p:spPr>
        <p:txBody>
          <a:bodyPr anchor="t" anchorCtr="0"/>
          <a:lstStyle>
            <a:lvl1pPr marL="0" indent="0" fontAlgn="ctr">
              <a:buNone/>
              <a:defRPr spc="100" baseline="0">
                <a:solidFill>
                  <a:schemeClr val="accent2"/>
                </a:solidFill>
              </a:defRPr>
            </a:lvl1pPr>
          </a:lstStyle>
          <a:p>
            <a:pPr lvl="0"/>
            <a:r>
              <a:rPr kumimoji="1" lang="ja-JP" altLang="en-US"/>
              <a:t>サブタイトル</a:t>
            </a:r>
          </a:p>
        </p:txBody>
      </p:sp>
      <p:sp>
        <p:nvSpPr>
          <p:cNvPr id="16" name="テキスト プレースホルダー 3">
            <a:extLst>
              <a:ext uri="{FF2B5EF4-FFF2-40B4-BE49-F238E27FC236}">
                <a16:creationId xmlns:a16="http://schemas.microsoft.com/office/drawing/2014/main" id="{2895191F-1652-4349-8120-FD644524FE7C}"/>
              </a:ext>
            </a:extLst>
          </p:cNvPr>
          <p:cNvSpPr>
            <a:spLocks noGrp="1"/>
          </p:cNvSpPr>
          <p:nvPr>
            <p:ph type="body" sz="quarter" idx="14" hasCustomPrompt="1"/>
          </p:nvPr>
        </p:nvSpPr>
        <p:spPr>
          <a:xfrm>
            <a:off x="5545075" y="2358000"/>
            <a:ext cx="4606925" cy="960263"/>
          </a:xfrm>
        </p:spPr>
        <p:txBody>
          <a:bodyPr/>
          <a:lstStyle>
            <a:lvl1pPr marL="0" indent="0" algn="just" fontAlgn="ctr">
              <a:lnSpc>
                <a:spcPct val="130000"/>
              </a:lnSpc>
              <a:spcAft>
                <a:spcPts val="1000"/>
              </a:spcAft>
              <a:buNone/>
              <a:defRPr sz="1200" b="0" baseline="0">
                <a:solidFill>
                  <a:srgbClr val="000000"/>
                </a:solidFill>
                <a:latin typeface="+mn-ea"/>
                <a:ea typeface="+mn-ea"/>
              </a:defRPr>
            </a:lvl1pPr>
          </a:lstStyle>
          <a:p>
            <a:pPr lvl="0"/>
            <a:r>
              <a:rPr kumimoji="1" lang="ja-JP" altLang="en-US"/>
              <a:t>テキストが入ります①テキストが入ります②テキストが入ります③テキストが入ります④テキストが入ります⑤テキストが入ります⑥テキストが入ります⑦テキストが入ります⑧テキストが入ります⑨テキストが入ります❶</a:t>
            </a:r>
          </a:p>
        </p:txBody>
      </p:sp>
      <p:sp>
        <p:nvSpPr>
          <p:cNvPr id="18" name="テキスト プレースホルダー 3">
            <a:extLst>
              <a:ext uri="{FF2B5EF4-FFF2-40B4-BE49-F238E27FC236}">
                <a16:creationId xmlns:a16="http://schemas.microsoft.com/office/drawing/2014/main" id="{AEC7949D-CAA8-42F5-BD38-BAB3AEA1C4D9}"/>
              </a:ext>
            </a:extLst>
          </p:cNvPr>
          <p:cNvSpPr>
            <a:spLocks noGrp="1"/>
          </p:cNvSpPr>
          <p:nvPr>
            <p:ph type="body" sz="quarter" idx="15" hasCustomPrompt="1"/>
          </p:nvPr>
        </p:nvSpPr>
        <p:spPr>
          <a:xfrm>
            <a:off x="539906" y="6956578"/>
            <a:ext cx="9612000" cy="135422"/>
          </a:xfrm>
        </p:spPr>
        <p:txBody>
          <a:bodyPr anchor="b" anchorCtr="0">
            <a:spAutoFit/>
          </a:bodyPr>
          <a:lstStyle>
            <a:lvl1pPr marL="0" indent="0" algn="just" fontAlgn="ctr">
              <a:lnSpc>
                <a:spcPct val="110000"/>
              </a:lnSpc>
              <a:spcAft>
                <a:spcPts val="0"/>
              </a:spcAft>
              <a:buNone/>
              <a:defRPr sz="800" b="0">
                <a:solidFill>
                  <a:srgbClr val="000000"/>
                </a:solidFill>
              </a:defRPr>
            </a:lvl1pPr>
          </a:lstStyle>
          <a:p>
            <a:pPr lvl="0"/>
            <a:r>
              <a:rPr kumimoji="1" lang="ja-JP" altLang="en-US"/>
              <a:t>出所）</a:t>
            </a:r>
          </a:p>
        </p:txBody>
      </p:sp>
      <p:sp>
        <p:nvSpPr>
          <p:cNvPr id="21" name="Page_num">
            <a:extLst>
              <a:ext uri="{FF2B5EF4-FFF2-40B4-BE49-F238E27FC236}">
                <a16:creationId xmlns:a16="http://schemas.microsoft.com/office/drawing/2014/main" id="{F5A380E6-7AFA-4833-8FD1-17F946F1F08C}"/>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cxnSp>
        <p:nvCxnSpPr>
          <p:cNvPr id="2" name="直線コネクタ 1">
            <a:extLst>
              <a:ext uri="{FF2B5EF4-FFF2-40B4-BE49-F238E27FC236}">
                <a16:creationId xmlns:a16="http://schemas.microsoft.com/office/drawing/2014/main" id="{7DAC43D1-9E60-9B5D-FDBB-871C65545925}"/>
              </a:ext>
            </a:extLst>
          </p:cNvPr>
          <p:cNvCxnSpPr>
            <a:cxnSpLocks/>
          </p:cNvCxnSpPr>
          <p:nvPr userDrawn="1"/>
        </p:nvCxnSpPr>
        <p:spPr>
          <a:xfrm>
            <a:off x="449263" y="230773"/>
            <a:ext cx="9546203" cy="0"/>
          </a:xfrm>
          <a:prstGeom prst="line">
            <a:avLst/>
          </a:prstGeom>
          <a:ln w="88900" cap="sq">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4936003"/>
      </p:ext>
    </p:extLst>
  </p:cSld>
  <p:clrMapOvr>
    <a:masterClrMapping/>
  </p:clrMapOvr>
  <p:extLst>
    <p:ext uri="{DCECCB84-F9BA-43D5-87BE-67443E8EF086}">
      <p15:sldGuideLst xmlns:p15="http://schemas.microsoft.com/office/powerpoint/2012/main">
        <p15:guide id="7" orient="horz" pos="1088">
          <p15:clr>
            <a:srgbClr val="FBAE40"/>
          </p15:clr>
        </p15:guide>
        <p15:guide id="9" pos="3242">
          <p15:clr>
            <a:srgbClr val="FBAE40"/>
          </p15:clr>
        </p15:guide>
        <p15:guide id="10" pos="349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中面 タイトルのみ">
    <p:spTree>
      <p:nvGrpSpPr>
        <p:cNvPr id="1" name=""/>
        <p:cNvGrpSpPr/>
        <p:nvPr/>
      </p:nvGrpSpPr>
      <p:grpSpPr>
        <a:xfrm>
          <a:off x="0" y="0"/>
          <a:ext cx="0" cy="0"/>
          <a:chOff x="0" y="0"/>
          <a:chExt cx="0" cy="0"/>
        </a:xfrm>
      </p:grpSpPr>
      <p:cxnSp>
        <p:nvCxnSpPr>
          <p:cNvPr id="12" name="ライン_フッター">
            <a:extLst>
              <a:ext uri="{FF2B5EF4-FFF2-40B4-BE49-F238E27FC236}">
                <a16:creationId xmlns:a16="http://schemas.microsoft.com/office/drawing/2014/main" id="{65B17515-FD1C-4DA3-906A-E7D62E556228}"/>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cxnSp>
        <p:nvCxnSpPr>
          <p:cNvPr id="26" name="ライン_ヘッダー">
            <a:extLst>
              <a:ext uri="{FF2B5EF4-FFF2-40B4-BE49-F238E27FC236}">
                <a16:creationId xmlns:a16="http://schemas.microsoft.com/office/drawing/2014/main" id="{52050FBC-610C-4422-A2F2-453C99DC1F81}"/>
              </a:ext>
            </a:extLst>
          </p:cNvPr>
          <p:cNvCxnSpPr>
            <a:cxnSpLocks/>
          </p:cNvCxnSpPr>
          <p:nvPr userDrawn="1"/>
        </p:nvCxnSpPr>
        <p:spPr>
          <a:xfrm>
            <a:off x="449263" y="1386000"/>
            <a:ext cx="9792549"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出所">
            <a:extLst>
              <a:ext uri="{FF2B5EF4-FFF2-40B4-BE49-F238E27FC236}">
                <a16:creationId xmlns:a16="http://schemas.microsoft.com/office/drawing/2014/main" id="{97700847-9422-4DA0-8E52-7CE7387F263B}"/>
              </a:ext>
            </a:extLst>
          </p:cNvPr>
          <p:cNvSpPr>
            <a:spLocks noGrp="1"/>
          </p:cNvSpPr>
          <p:nvPr>
            <p:ph type="body" sz="quarter" idx="20" hasCustomPrompt="1"/>
          </p:nvPr>
        </p:nvSpPr>
        <p:spPr>
          <a:xfrm>
            <a:off x="538163" y="6956578"/>
            <a:ext cx="9612000" cy="135422"/>
          </a:xfrm>
        </p:spPr>
        <p:txBody>
          <a:bodyPr anchor="b" anchorCtr="0"/>
          <a:lstStyle>
            <a:lvl1pPr marL="252000" indent="-252000" fontAlgn="ctr">
              <a:lnSpc>
                <a:spcPct val="110000"/>
              </a:lnSpc>
              <a:spcAft>
                <a:spcPts val="0"/>
              </a:spcAft>
              <a:buNone/>
              <a:defRPr sz="800" b="0">
                <a:solidFill>
                  <a:srgbClr val="000000"/>
                </a:solidFill>
                <a:latin typeface="+mn-ea"/>
                <a:ea typeface="+mn-ea"/>
              </a:defRPr>
            </a:lvl1pPr>
          </a:lstStyle>
          <a:p>
            <a:pPr lvl="0"/>
            <a:r>
              <a:rPr kumimoji="1" lang="ja-JP" altLang="en-US"/>
              <a:t>出所）</a:t>
            </a:r>
          </a:p>
        </p:txBody>
      </p:sp>
      <p:sp>
        <p:nvSpPr>
          <p:cNvPr id="17" name="ページタイトル">
            <a:extLst>
              <a:ext uri="{FF2B5EF4-FFF2-40B4-BE49-F238E27FC236}">
                <a16:creationId xmlns:a16="http://schemas.microsoft.com/office/drawing/2014/main" id="{86EF78FA-46F9-4E91-B551-78B582C676EB}"/>
              </a:ext>
            </a:extLst>
          </p:cNvPr>
          <p:cNvSpPr>
            <a:spLocks noGrp="1"/>
          </p:cNvSpPr>
          <p:nvPr>
            <p:ph type="subTitle" idx="10" hasCustomPrompt="1"/>
          </p:nvPr>
        </p:nvSpPr>
        <p:spPr>
          <a:xfrm>
            <a:off x="540000" y="738000"/>
            <a:ext cx="9216000" cy="487235"/>
          </a:xfrm>
          <a:prstGeom prst="rect">
            <a:avLst/>
          </a:prstGeom>
        </p:spPr>
        <p:txBody>
          <a:bodyPr bIns="0" anchor="b" anchorCtr="0">
            <a:noAutofit/>
          </a:bodyPr>
          <a:lstStyle>
            <a:lvl1pPr marL="0" indent="0" fontAlgn="base">
              <a:lnSpc>
                <a:spcPct val="110000"/>
              </a:lnSpc>
              <a:spcAft>
                <a:spcPts val="0"/>
              </a:spcAft>
              <a:buNone/>
              <a:defRPr sz="2600" b="1" spc="100" baseline="0">
                <a:solidFill>
                  <a:srgbClr val="003B83"/>
                </a:solidFill>
              </a:defRPr>
            </a:lvl1pPr>
          </a:lstStyle>
          <a:p>
            <a:r>
              <a:rPr kumimoji="1" lang="ja-JP" altLang="en-US"/>
              <a:t>ページタイトル（結論／メッセージ）</a:t>
            </a:r>
          </a:p>
        </p:txBody>
      </p:sp>
      <p:sp>
        <p:nvSpPr>
          <p:cNvPr id="3" name="X.X Section（節）">
            <a:extLst>
              <a:ext uri="{FF2B5EF4-FFF2-40B4-BE49-F238E27FC236}">
                <a16:creationId xmlns:a16="http://schemas.microsoft.com/office/drawing/2014/main" id="{C66AD045-63CF-4DB0-971A-539A4EE33DBF}"/>
              </a:ext>
            </a:extLst>
          </p:cNvPr>
          <p:cNvSpPr>
            <a:spLocks noGrp="1"/>
          </p:cNvSpPr>
          <p:nvPr>
            <p:ph type="title" hasCustomPrompt="1"/>
          </p:nvPr>
        </p:nvSpPr>
        <p:spPr>
          <a:xfrm>
            <a:off x="539906" y="360696"/>
            <a:ext cx="9216000" cy="216000"/>
          </a:xfrm>
        </p:spPr>
        <p:txBody>
          <a:bodyPr anchor="t" anchorCtr="0">
            <a:noAutofit/>
          </a:bodyPr>
          <a:lstStyle>
            <a:lvl1pPr fontAlgn="ctr">
              <a:lnSpc>
                <a:spcPct val="100000"/>
              </a:lnSpc>
              <a:defRPr sz="1400" b="0">
                <a:solidFill>
                  <a:srgbClr val="003B83"/>
                </a:solidFill>
              </a:defRPr>
            </a:lvl1pPr>
          </a:lstStyle>
          <a:p>
            <a:r>
              <a:rPr kumimoji="1" lang="en-US" altLang="ja-JP"/>
              <a:t>X.X</a:t>
            </a:r>
            <a:r>
              <a:rPr kumimoji="1" lang="ja-JP" altLang="en-US"/>
              <a:t> </a:t>
            </a:r>
            <a:r>
              <a:rPr kumimoji="1" lang="en-US" altLang="ja-JP"/>
              <a:t>Section</a:t>
            </a:r>
            <a:r>
              <a:rPr kumimoji="1" lang="ja-JP" altLang="en-US"/>
              <a:t>（節）</a:t>
            </a:r>
          </a:p>
        </p:txBody>
      </p:sp>
      <p:sp>
        <p:nvSpPr>
          <p:cNvPr id="19" name="Page_num">
            <a:extLst>
              <a:ext uri="{FF2B5EF4-FFF2-40B4-BE49-F238E27FC236}">
                <a16:creationId xmlns:a16="http://schemas.microsoft.com/office/drawing/2014/main" id="{556EE8C9-241B-4DBD-B0BC-9D7913B15F1D}"/>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cxnSp>
        <p:nvCxnSpPr>
          <p:cNvPr id="2" name="直線コネクタ 1">
            <a:extLst>
              <a:ext uri="{FF2B5EF4-FFF2-40B4-BE49-F238E27FC236}">
                <a16:creationId xmlns:a16="http://schemas.microsoft.com/office/drawing/2014/main" id="{F68B9243-C1CB-7099-58B7-C0D69D05F5BB}"/>
              </a:ext>
            </a:extLst>
          </p:cNvPr>
          <p:cNvCxnSpPr>
            <a:cxnSpLocks/>
          </p:cNvCxnSpPr>
          <p:nvPr userDrawn="1"/>
        </p:nvCxnSpPr>
        <p:spPr>
          <a:xfrm>
            <a:off x="449263" y="243299"/>
            <a:ext cx="9546203" cy="0"/>
          </a:xfrm>
          <a:prstGeom prst="line">
            <a:avLst/>
          </a:prstGeom>
          <a:ln w="88900" cap="sq">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1018039"/>
      </p:ext>
    </p:extLst>
  </p:cSld>
  <p:clrMapOvr>
    <a:masterClrMapping/>
  </p:clrMapOvr>
  <p:extLst>
    <p:ext uri="{DCECCB84-F9BA-43D5-87BE-67443E8EF086}">
      <p15:sldGuideLst xmlns:p15="http://schemas.microsoft.com/office/powerpoint/2012/main">
        <p15:guide id="7" orient="horz" pos="1088">
          <p15:clr>
            <a:srgbClr val="FBAE40"/>
          </p15:clr>
        </p15:guide>
        <p15:guide id="9" pos="3242">
          <p15:clr>
            <a:srgbClr val="FBAE40"/>
          </p15:clr>
        </p15:guide>
        <p15:guide id="10" pos="349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cxnSp>
        <p:nvCxnSpPr>
          <p:cNvPr id="7" name="ライン_フッター">
            <a:extLst>
              <a:ext uri="{FF2B5EF4-FFF2-40B4-BE49-F238E27FC236}">
                <a16:creationId xmlns:a16="http://schemas.microsoft.com/office/drawing/2014/main" id="{2FF4C60B-F9C0-43ED-8DCE-DA74A6327812}"/>
              </a:ext>
            </a:extLst>
          </p:cNvPr>
          <p:cNvCxnSpPr>
            <a:cxnSpLocks/>
          </p:cNvCxnSpPr>
          <p:nvPr userDrawn="1"/>
        </p:nvCxnSpPr>
        <p:spPr>
          <a:xfrm>
            <a:off x="450000" y="7236000"/>
            <a:ext cx="9792000" cy="0"/>
          </a:xfrm>
          <a:prstGeom prst="line">
            <a:avLst/>
          </a:prstGeom>
          <a:ln w="4445">
            <a:solidFill>
              <a:srgbClr val="939292"/>
            </a:solidFill>
          </a:ln>
        </p:spPr>
        <p:style>
          <a:lnRef idx="1">
            <a:schemeClr val="accent1"/>
          </a:lnRef>
          <a:fillRef idx="0">
            <a:schemeClr val="accent1"/>
          </a:fillRef>
          <a:effectRef idx="0">
            <a:schemeClr val="accent1"/>
          </a:effectRef>
          <a:fontRef idx="minor">
            <a:schemeClr val="tx1"/>
          </a:fontRef>
        </p:style>
      </p:cxnSp>
      <p:sp>
        <p:nvSpPr>
          <p:cNvPr id="5" name="Page_num">
            <a:extLst>
              <a:ext uri="{FF2B5EF4-FFF2-40B4-BE49-F238E27FC236}">
                <a16:creationId xmlns:a16="http://schemas.microsoft.com/office/drawing/2014/main" id="{E3EDCBF6-7C5A-420D-A510-AF220CF3F08F}"/>
              </a:ext>
            </a:extLst>
          </p:cNvPr>
          <p:cNvSpPr txBox="1"/>
          <p:nvPr userDrawn="1"/>
        </p:nvSpPr>
        <p:spPr>
          <a:xfrm>
            <a:off x="4985906" y="7290000"/>
            <a:ext cx="720000" cy="1080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fontAlgn="ctr"/>
            <a:fld id="{AB47E478-DBB3-43BC-A738-41880CA68C90}" type="slidenum">
              <a:rPr lang="ja-JP" altLang="en-US" sz="800" baseline="0" smtClean="0">
                <a:solidFill>
                  <a:srgbClr val="595757"/>
                </a:solidFill>
                <a:latin typeface="+mn-lt"/>
                <a:ea typeface="+mn-ea"/>
                <a:sym typeface="Arial"/>
              </a:rPr>
              <a:pPr lvl="0" algn="ctr" fontAlgn="ctr"/>
              <a:t>‹#›</a:t>
            </a:fld>
            <a:endParaRPr lang="ja-JP" altLang="en-US" sz="800" baseline="0">
              <a:solidFill>
                <a:srgbClr val="595757"/>
              </a:solidFill>
              <a:latin typeface="+mn-lt"/>
              <a:ea typeface="+mn-ea"/>
              <a:sym typeface="Arial"/>
            </a:endParaRPr>
          </a:p>
        </p:txBody>
      </p:sp>
      <p:sp>
        <p:nvSpPr>
          <p:cNvPr id="2" name="テキスト ボックス 1">
            <a:extLst>
              <a:ext uri="{FF2B5EF4-FFF2-40B4-BE49-F238E27FC236}">
                <a16:creationId xmlns:a16="http://schemas.microsoft.com/office/drawing/2014/main" id="{3DD46770-5B75-822E-B80F-06DBAD5810EE}"/>
              </a:ext>
            </a:extLst>
          </p:cNvPr>
          <p:cNvSpPr txBox="1"/>
          <p:nvPr userDrawn="1"/>
        </p:nvSpPr>
        <p:spPr>
          <a:xfrm>
            <a:off x="1816100" y="1594088"/>
            <a:ext cx="6860771" cy="3208571"/>
          </a:xfrm>
          <a:prstGeom prst="rect">
            <a:avLst/>
          </a:prstGeom>
          <a:noFill/>
          <a:ln>
            <a:solidFill>
              <a:schemeClr val="accent1"/>
            </a:solidFill>
            <a:prstDash val="solid"/>
          </a:ln>
        </p:spPr>
        <p:txBody>
          <a:bodyPr wrap="square" lIns="0" tIns="0" rIns="0" bIns="0" rtlCol="0">
            <a:spAutoFit/>
          </a:bodyPr>
          <a:lstStyle/>
          <a:p>
            <a:pPr algn="l" defTabSz="1007772" fontAlgn="ctr">
              <a:lnSpc>
                <a:spcPct val="130000"/>
              </a:lnSpc>
              <a:spcAft>
                <a:spcPts val="900"/>
              </a:spcAft>
              <a:buClr>
                <a:srgbClr val="000000"/>
              </a:buClr>
            </a:pPr>
            <a:r>
              <a:rPr kumimoji="1" lang="ja-JP" altLang="en-US" sz="2000" b="1" dirty="0">
                <a:solidFill>
                  <a:srgbClr val="000000"/>
                </a:solidFill>
              </a:rPr>
              <a:t>　問合せ先</a:t>
            </a:r>
            <a:endParaRPr kumimoji="1" lang="en-US" altLang="ja-JP" sz="2000" b="1" dirty="0">
              <a:solidFill>
                <a:srgbClr val="000000"/>
              </a:solidFill>
            </a:endParaRPr>
          </a:p>
          <a:p>
            <a:pPr algn="l" defTabSz="1007772" fontAlgn="ctr">
              <a:lnSpc>
                <a:spcPct val="130000"/>
              </a:lnSpc>
              <a:spcAft>
                <a:spcPts val="900"/>
              </a:spcAft>
              <a:buClr>
                <a:srgbClr val="000000"/>
              </a:buClr>
            </a:pPr>
            <a:endParaRPr kumimoji="1" lang="en-US" altLang="ja-JP" sz="2000" b="1" dirty="0">
              <a:solidFill>
                <a:srgbClr val="000000"/>
              </a:solidFill>
            </a:endParaRPr>
          </a:p>
          <a:p>
            <a:pPr algn="l" defTabSz="1007772" fontAlgn="ctr">
              <a:lnSpc>
                <a:spcPct val="130000"/>
              </a:lnSpc>
              <a:spcAft>
                <a:spcPts val="900"/>
              </a:spcAft>
              <a:buClr>
                <a:srgbClr val="000000"/>
              </a:buClr>
            </a:pPr>
            <a:endParaRPr kumimoji="1" lang="en-US" altLang="ja-JP" sz="2000" b="1" dirty="0">
              <a:solidFill>
                <a:srgbClr val="000000"/>
              </a:solidFill>
            </a:endParaRPr>
          </a:p>
          <a:p>
            <a:pPr algn="l" defTabSz="1007772" fontAlgn="ctr">
              <a:lnSpc>
                <a:spcPct val="130000"/>
              </a:lnSpc>
              <a:spcAft>
                <a:spcPts val="900"/>
              </a:spcAft>
              <a:buClr>
                <a:srgbClr val="000000"/>
              </a:buClr>
            </a:pPr>
            <a:endParaRPr kumimoji="1" lang="en-US" altLang="ja-JP" sz="1200" dirty="0">
              <a:solidFill>
                <a:srgbClr val="000000"/>
              </a:solidFill>
            </a:endParaRPr>
          </a:p>
          <a:p>
            <a:pPr algn="l" defTabSz="1007772" fontAlgn="ctr">
              <a:lnSpc>
                <a:spcPct val="130000"/>
              </a:lnSpc>
              <a:spcAft>
                <a:spcPts val="900"/>
              </a:spcAft>
              <a:buClr>
                <a:srgbClr val="000000"/>
              </a:buClr>
            </a:pPr>
            <a:endParaRPr kumimoji="1" lang="en-US" altLang="ja-JP" sz="1200" dirty="0">
              <a:solidFill>
                <a:srgbClr val="000000"/>
              </a:solidFill>
            </a:endParaRPr>
          </a:p>
          <a:p>
            <a:pPr algn="l" defTabSz="1007772" fontAlgn="ctr">
              <a:lnSpc>
                <a:spcPct val="130000"/>
              </a:lnSpc>
              <a:spcAft>
                <a:spcPts val="900"/>
              </a:spcAft>
              <a:buClr>
                <a:srgbClr val="000000"/>
              </a:buClr>
            </a:pPr>
            <a:endParaRPr kumimoji="1" lang="en-US" altLang="ja-JP" sz="1200" dirty="0">
              <a:solidFill>
                <a:srgbClr val="000000"/>
              </a:solidFill>
            </a:endParaRPr>
          </a:p>
          <a:p>
            <a:pPr algn="l" defTabSz="1007772" fontAlgn="ctr">
              <a:lnSpc>
                <a:spcPct val="130000"/>
              </a:lnSpc>
              <a:spcAft>
                <a:spcPts val="900"/>
              </a:spcAft>
              <a:buClr>
                <a:srgbClr val="000000"/>
              </a:buClr>
            </a:pPr>
            <a:endParaRPr kumimoji="1" lang="en-US" altLang="ja-JP" sz="1200" dirty="0">
              <a:solidFill>
                <a:srgbClr val="000000"/>
              </a:solidFill>
            </a:endParaRPr>
          </a:p>
          <a:p>
            <a:pPr algn="l" defTabSz="1007772" fontAlgn="ctr">
              <a:lnSpc>
                <a:spcPct val="130000"/>
              </a:lnSpc>
              <a:spcAft>
                <a:spcPts val="900"/>
              </a:spcAft>
              <a:buClr>
                <a:srgbClr val="000000"/>
              </a:buClr>
            </a:pPr>
            <a:r>
              <a:rPr kumimoji="1" lang="en-US" altLang="ja-JP" sz="1200" dirty="0">
                <a:solidFill>
                  <a:srgbClr val="000000"/>
                </a:solidFill>
              </a:rPr>
              <a:t> </a:t>
            </a:r>
          </a:p>
        </p:txBody>
      </p:sp>
      <p:pic>
        <p:nvPicPr>
          <p:cNvPr id="14" name="図 13">
            <a:extLst>
              <a:ext uri="{FF2B5EF4-FFF2-40B4-BE49-F238E27FC236}">
                <a16:creationId xmlns:a16="http://schemas.microsoft.com/office/drawing/2014/main" id="{68BF48B4-1A80-9FC7-2A0E-7C8E6D147508}"/>
              </a:ext>
            </a:extLst>
          </p:cNvPr>
          <p:cNvPicPr>
            <a:picLocks noChangeAspect="1"/>
          </p:cNvPicPr>
          <p:nvPr userDrawn="1"/>
        </p:nvPicPr>
        <p:blipFill>
          <a:blip r:embed="rId2"/>
          <a:stretch>
            <a:fillRect/>
          </a:stretch>
        </p:blipFill>
        <p:spPr>
          <a:xfrm>
            <a:off x="7968503" y="5438651"/>
            <a:ext cx="1835055" cy="780356"/>
          </a:xfrm>
          <a:prstGeom prst="rect">
            <a:avLst/>
          </a:prstGeom>
        </p:spPr>
      </p:pic>
    </p:spTree>
    <p:extLst>
      <p:ext uri="{BB962C8B-B14F-4D97-AF65-F5344CB8AC3E}">
        <p14:creationId xmlns:p14="http://schemas.microsoft.com/office/powerpoint/2010/main" val="150906042"/>
      </p:ext>
    </p:extLst>
  </p:cSld>
  <p:clrMapOvr>
    <a:masterClrMapping/>
  </p:clrMapOvr>
  <p:extLst>
    <p:ext uri="{DCECCB84-F9BA-43D5-87BE-67443E8EF086}">
      <p15:sldGuideLst xmlns:p15="http://schemas.microsoft.com/office/powerpoint/2012/main">
        <p15:guide id="2" pos="3242">
          <p15:clr>
            <a:srgbClr val="FBAE40"/>
          </p15:clr>
        </p15:guide>
        <p15:guide id="9" pos="349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Endin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249049"/>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E1AA220-F849-437D-849E-2BC0DD2E69F3}"/>
              </a:ext>
            </a:extLst>
          </p:cNvPr>
          <p:cNvSpPr txBox="1"/>
          <p:nvPr userDrawn="1"/>
        </p:nvSpPr>
        <p:spPr>
          <a:xfrm>
            <a:off x="467906" y="7297973"/>
            <a:ext cx="9756000" cy="100027"/>
          </a:xfrm>
          <a:prstGeom prst="rect">
            <a:avLst/>
          </a:prstGeom>
          <a:noFill/>
        </p:spPr>
        <p:txBody>
          <a:bodyPr wrap="square" lIns="0" tIns="0" rIns="0" bIns="0" rtlCol="0" anchor="b" anchorCtr="0">
            <a:spAutoFit/>
          </a:bodyPr>
          <a:lstStyle/>
          <a:p>
            <a:pPr marL="0" marR="0" lvl="0" indent="0" algn="l" defTabSz="1007772" rtl="0" eaLnBrk="1" fontAlgn="ctr" latinLnBrk="0" hangingPunct="1">
              <a:lnSpc>
                <a:spcPct val="100000"/>
              </a:lnSpc>
              <a:spcBef>
                <a:spcPts val="0"/>
              </a:spcBef>
              <a:spcAft>
                <a:spcPts val="0"/>
              </a:spcAft>
              <a:buClr>
                <a:srgbClr val="000000"/>
              </a:buClr>
              <a:buSzTx/>
              <a:buFontTx/>
              <a:buNone/>
              <a:tabLst/>
              <a:defRPr/>
            </a:pPr>
            <a:r>
              <a:rPr kumimoji="1" lang="en-US" altLang="ja-JP" sz="650">
                <a:solidFill>
                  <a:srgbClr val="595757"/>
                </a:solidFill>
              </a:rPr>
              <a:t>Copyright © Mitsubishi Research Institute</a:t>
            </a:r>
            <a:endParaRPr kumimoji="1" lang="ja-JP" altLang="en-US" sz="650">
              <a:solidFill>
                <a:srgbClr val="595757"/>
              </a:solidFill>
            </a:endParaRPr>
          </a:p>
        </p:txBody>
      </p:sp>
      <p:sp>
        <p:nvSpPr>
          <p:cNvPr id="4" name="Text Placeholder">
            <a:extLst>
              <a:ext uri="{FF2B5EF4-FFF2-40B4-BE49-F238E27FC236}">
                <a16:creationId xmlns:a16="http://schemas.microsoft.com/office/drawing/2014/main" id="{6EC0AA87-ECC3-4272-B5FE-92B45A462002}"/>
              </a:ext>
            </a:extLst>
          </p:cNvPr>
          <p:cNvSpPr>
            <a:spLocks noGrp="1"/>
          </p:cNvSpPr>
          <p:nvPr>
            <p:ph type="body" idx="1"/>
          </p:nvPr>
        </p:nvSpPr>
        <p:spPr>
          <a:xfrm>
            <a:off x="538164" y="1728000"/>
            <a:ext cx="9613900" cy="1749646"/>
          </a:xfrm>
          <a:prstGeom prst="rect">
            <a:avLst/>
          </a:prstGeom>
        </p:spPr>
        <p:txBody>
          <a:bodyPr vert="horz" wrap="square" lIns="0" tIns="0" rIns="0" bIns="0" rtlCol="0">
            <a:spAutoFit/>
          </a:bodyPr>
          <a:lstStyle/>
          <a:p>
            <a:r>
              <a:rPr lang="ja-JP" altLang="en-US"/>
              <a:t>第</a:t>
            </a:r>
            <a:r>
              <a:rPr lang="en-US" altLang="ja-JP"/>
              <a:t>1</a:t>
            </a:r>
            <a:r>
              <a:rPr lang="ja-JP" altLang="en-US"/>
              <a:t>レベル </a:t>
            </a:r>
            <a:r>
              <a:rPr lang="en-US" altLang="ja-JP"/>
              <a:t>16pt</a:t>
            </a:r>
            <a:endParaRPr lang="ja-JP" altLang="en-US"/>
          </a:p>
          <a:p>
            <a:pPr lvl="1"/>
            <a:r>
              <a:rPr lang="ja-JP" altLang="en-US"/>
              <a:t>第</a:t>
            </a:r>
            <a:r>
              <a:rPr lang="en-US" altLang="ja-JP"/>
              <a:t>2</a:t>
            </a:r>
            <a:r>
              <a:rPr lang="ja-JP" altLang="en-US"/>
              <a:t>レベル </a:t>
            </a:r>
            <a:r>
              <a:rPr lang="en-US" altLang="ja-JP"/>
              <a:t>16pt</a:t>
            </a:r>
            <a:endParaRPr lang="ja-JP" altLang="en-US"/>
          </a:p>
          <a:p>
            <a:pPr lvl="2"/>
            <a:r>
              <a:rPr lang="ja-JP" altLang="en-US"/>
              <a:t>第</a:t>
            </a:r>
            <a:r>
              <a:rPr lang="en-US" altLang="ja-JP"/>
              <a:t>3</a:t>
            </a:r>
            <a:r>
              <a:rPr lang="ja-JP" altLang="en-US"/>
              <a:t>レベル </a:t>
            </a:r>
            <a:r>
              <a:rPr lang="en-US" altLang="ja-JP"/>
              <a:t>14pt</a:t>
            </a:r>
          </a:p>
          <a:p>
            <a:pPr lvl="3"/>
            <a:r>
              <a:rPr lang="ja-JP" altLang="en-US"/>
              <a:t>第</a:t>
            </a:r>
            <a:r>
              <a:rPr lang="en-US" altLang="ja-JP"/>
              <a:t>4</a:t>
            </a:r>
            <a:r>
              <a:rPr lang="ja-JP" altLang="en-US"/>
              <a:t>レベル </a:t>
            </a:r>
            <a:r>
              <a:rPr lang="en-US" altLang="ja-JP"/>
              <a:t>12pt</a:t>
            </a:r>
            <a:endParaRPr lang="ja-JP" altLang="en-US"/>
          </a:p>
          <a:p>
            <a:pPr lvl="4"/>
            <a:r>
              <a:rPr lang="ja-JP" altLang="en-US"/>
              <a:t>第</a:t>
            </a:r>
            <a:r>
              <a:rPr lang="en-US" altLang="ja-JP"/>
              <a:t>5</a:t>
            </a:r>
            <a:r>
              <a:rPr lang="ja-JP" altLang="en-US"/>
              <a:t>レベル </a:t>
            </a:r>
            <a:r>
              <a:rPr lang="en-US" altLang="ja-JP"/>
              <a:t>10.5pt</a:t>
            </a:r>
            <a:endParaRPr lang="ja-JP" altLang="en-US"/>
          </a:p>
        </p:txBody>
      </p:sp>
      <p:sp>
        <p:nvSpPr>
          <p:cNvPr id="2" name="Title Placeholder"/>
          <p:cNvSpPr>
            <a:spLocks noGrp="1"/>
          </p:cNvSpPr>
          <p:nvPr>
            <p:ph type="title"/>
          </p:nvPr>
        </p:nvSpPr>
        <p:spPr>
          <a:xfrm>
            <a:off x="539906" y="899950"/>
            <a:ext cx="9612000" cy="360099"/>
          </a:xfrm>
          <a:prstGeom prst="rect">
            <a:avLst/>
          </a:prstGeom>
        </p:spPr>
        <p:txBody>
          <a:bodyPr vert="horz" lIns="0" tIns="0" rIns="0" bIns="0" rtlCol="0" anchor="ctr">
            <a:spAutoFit/>
          </a:bodyPr>
          <a:lstStyle/>
          <a:p>
            <a:r>
              <a:rPr lang="ja-JP" altLang="en-US"/>
              <a:t>タイトルの書式設定</a:t>
            </a:r>
            <a:endParaRPr lang="en-US"/>
          </a:p>
        </p:txBody>
      </p:sp>
    </p:spTree>
    <p:extLst>
      <p:ext uri="{BB962C8B-B14F-4D97-AF65-F5344CB8AC3E}">
        <p14:creationId xmlns:p14="http://schemas.microsoft.com/office/powerpoint/2010/main" val="1558364750"/>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Lst>
  <p:hf hdr="0"/>
  <p:txStyles>
    <p:titleStyle>
      <a:lvl1pPr algn="l" defTabSz="1007772" rtl="0" eaLnBrk="1" latinLnBrk="0" hangingPunct="1">
        <a:lnSpc>
          <a:spcPct val="90000"/>
        </a:lnSpc>
        <a:spcBef>
          <a:spcPct val="0"/>
        </a:spcBef>
        <a:buNone/>
        <a:defRPr kumimoji="1" sz="2600" b="1" kern="1200" spc="120" baseline="0">
          <a:solidFill>
            <a:srgbClr val="003B83"/>
          </a:solidFill>
          <a:latin typeface="+mj-lt"/>
          <a:ea typeface="+mj-ea"/>
          <a:cs typeface="+mj-cs"/>
        </a:defRPr>
      </a:lvl1pPr>
    </p:titleStyle>
    <p:bodyStyle>
      <a:lvl1pPr marL="252000" marR="0" indent="-252000" algn="l" defTabSz="1007772" rtl="0" eaLnBrk="1" fontAlgn="auto" latinLnBrk="0" hangingPunct="1">
        <a:lnSpc>
          <a:spcPct val="120000"/>
        </a:lnSpc>
        <a:spcBef>
          <a:spcPts val="0"/>
        </a:spcBef>
        <a:spcAft>
          <a:spcPts val="900"/>
        </a:spcAft>
        <a:buClr>
          <a:schemeClr val="tx2"/>
        </a:buClr>
        <a:buSzTx/>
        <a:buFont typeface="Wingdings" panose="05000000000000000000" pitchFamily="2" charset="2"/>
        <a:buChar char="l"/>
        <a:tabLst/>
        <a:defRPr kumimoji="1" sz="1600" b="1" kern="1200" spc="120" baseline="0">
          <a:solidFill>
            <a:schemeClr val="tx1"/>
          </a:solidFill>
          <a:latin typeface="+mj-ea"/>
          <a:ea typeface="+mj-ea"/>
          <a:cs typeface="+mn-cs"/>
        </a:defRPr>
      </a:lvl1pPr>
      <a:lvl2pPr marL="360000" marR="0" indent="-180000" algn="l" defTabSz="1007772" rtl="0" eaLnBrk="1" fontAlgn="auto" latinLnBrk="0" hangingPunct="1">
        <a:lnSpc>
          <a:spcPct val="120000"/>
        </a:lnSpc>
        <a:spcBef>
          <a:spcPts val="0"/>
        </a:spcBef>
        <a:spcAft>
          <a:spcPts val="900"/>
        </a:spcAft>
        <a:buClr>
          <a:srgbClr val="3C82F4"/>
        </a:buClr>
        <a:buSzPct val="70000"/>
        <a:buFont typeface="Wingdings" panose="05000000000000000000" pitchFamily="2" charset="2"/>
        <a:buChar char="l"/>
        <a:tabLst/>
        <a:defRPr kumimoji="1" sz="1600" b="0" kern="1200" spc="120" baseline="0">
          <a:solidFill>
            <a:srgbClr val="000000"/>
          </a:solidFill>
          <a:latin typeface="+mj-ea"/>
          <a:ea typeface="+mj-ea"/>
          <a:cs typeface="+mn-cs"/>
        </a:defRPr>
      </a:lvl2pPr>
      <a:lvl3pPr marL="468000" marR="0" indent="-144000" algn="l" defTabSz="1007772" rtl="0" eaLnBrk="1" fontAlgn="auto" latinLnBrk="0" hangingPunct="1">
        <a:lnSpc>
          <a:spcPct val="130000"/>
        </a:lnSpc>
        <a:spcBef>
          <a:spcPts val="0"/>
        </a:spcBef>
        <a:spcAft>
          <a:spcPts val="900"/>
        </a:spcAft>
        <a:buClr>
          <a:srgbClr val="000000"/>
        </a:buClr>
        <a:buSzTx/>
        <a:buFont typeface="BIZ UDPゴシック" panose="020B0400000000000000" pitchFamily="50" charset="-128"/>
        <a:buChar char="-"/>
        <a:tabLst/>
        <a:defRPr kumimoji="1" sz="1400" b="0" kern="1200" spc="120" baseline="0">
          <a:solidFill>
            <a:srgbClr val="000000"/>
          </a:solidFill>
          <a:latin typeface="+mn-ea"/>
          <a:ea typeface="+mn-ea"/>
          <a:cs typeface="+mn-cs"/>
        </a:defRPr>
      </a:lvl3pPr>
      <a:lvl4pPr marL="576000" marR="0" indent="-108000" algn="l" defTabSz="1007772" rtl="0" eaLnBrk="1" fontAlgn="auto" latinLnBrk="0" hangingPunct="1">
        <a:lnSpc>
          <a:spcPct val="130000"/>
        </a:lnSpc>
        <a:spcBef>
          <a:spcPts val="0"/>
        </a:spcBef>
        <a:spcAft>
          <a:spcPts val="900"/>
        </a:spcAft>
        <a:buClr>
          <a:srgbClr val="595758"/>
        </a:buClr>
        <a:buSzTx/>
        <a:buFont typeface="Arial" panose="020B0604020202020204" pitchFamily="34" charset="0"/>
        <a:buChar char="•"/>
        <a:tabLst/>
        <a:defRPr kumimoji="1" sz="1200" b="0" kern="1200" spc="120" baseline="0">
          <a:solidFill>
            <a:srgbClr val="000000"/>
          </a:solidFill>
          <a:latin typeface="+mn-ea"/>
          <a:ea typeface="+mn-ea"/>
          <a:cs typeface="+mn-cs"/>
        </a:defRPr>
      </a:lvl4pPr>
      <a:lvl5pPr marL="684000" marR="0" indent="-108000" algn="l" defTabSz="1007772" rtl="0" eaLnBrk="1" fontAlgn="auto" latinLnBrk="0" hangingPunct="1">
        <a:lnSpc>
          <a:spcPct val="130000"/>
        </a:lnSpc>
        <a:spcBef>
          <a:spcPts val="0"/>
        </a:spcBef>
        <a:spcAft>
          <a:spcPts val="900"/>
        </a:spcAft>
        <a:buClr>
          <a:srgbClr val="595758"/>
        </a:buClr>
        <a:buSzTx/>
        <a:buFont typeface="BIZ UDPゴシック" panose="020B0400000000000000" pitchFamily="50" charset="-128"/>
        <a:buChar char="-"/>
        <a:tabLst/>
        <a:defRPr kumimoji="1" sz="1050" b="0" kern="1200" spc="120" baseline="0">
          <a:solidFill>
            <a:srgbClr val="000000"/>
          </a:solidFill>
          <a:latin typeface="+mn-ea"/>
          <a:ea typeface="+mn-ea"/>
          <a:cs typeface="+mn-cs"/>
        </a:defRPr>
      </a:lvl5pPr>
      <a:lvl6pPr marL="2771374"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260"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145"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032"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772" rtl="0" eaLnBrk="1" latinLnBrk="0" hangingPunct="1">
        <a:defRPr kumimoji="1" sz="1984" kern="1200">
          <a:solidFill>
            <a:schemeClr val="tx1"/>
          </a:solidFill>
          <a:latin typeface="+mn-lt"/>
          <a:ea typeface="+mn-ea"/>
          <a:cs typeface="+mn-cs"/>
        </a:defRPr>
      </a:lvl1pPr>
      <a:lvl2pPr marL="503887" algn="l" defTabSz="1007772" rtl="0" eaLnBrk="1" latinLnBrk="0" hangingPunct="1">
        <a:defRPr kumimoji="1" sz="1984" kern="1200">
          <a:solidFill>
            <a:schemeClr val="tx1"/>
          </a:solidFill>
          <a:latin typeface="+mn-lt"/>
          <a:ea typeface="+mn-ea"/>
          <a:cs typeface="+mn-cs"/>
        </a:defRPr>
      </a:lvl2pPr>
      <a:lvl3pPr marL="1007772" algn="l" defTabSz="1007772" rtl="0" eaLnBrk="1" latinLnBrk="0" hangingPunct="1">
        <a:defRPr kumimoji="1" sz="1984" kern="1200">
          <a:solidFill>
            <a:schemeClr val="tx1"/>
          </a:solidFill>
          <a:latin typeface="+mn-lt"/>
          <a:ea typeface="+mn-ea"/>
          <a:cs typeface="+mn-cs"/>
        </a:defRPr>
      </a:lvl3pPr>
      <a:lvl4pPr marL="1511658" algn="l" defTabSz="1007772" rtl="0" eaLnBrk="1" latinLnBrk="0" hangingPunct="1">
        <a:defRPr kumimoji="1" sz="1984" kern="1200">
          <a:solidFill>
            <a:schemeClr val="tx1"/>
          </a:solidFill>
          <a:latin typeface="+mn-lt"/>
          <a:ea typeface="+mn-ea"/>
          <a:cs typeface="+mn-cs"/>
        </a:defRPr>
      </a:lvl4pPr>
      <a:lvl5pPr marL="2015544" algn="l" defTabSz="1007772" rtl="0" eaLnBrk="1" latinLnBrk="0" hangingPunct="1">
        <a:defRPr kumimoji="1" sz="1984" kern="1200">
          <a:solidFill>
            <a:schemeClr val="tx1"/>
          </a:solidFill>
          <a:latin typeface="+mn-lt"/>
          <a:ea typeface="+mn-ea"/>
          <a:cs typeface="+mn-cs"/>
        </a:defRPr>
      </a:lvl5pPr>
      <a:lvl6pPr marL="2519432" algn="l" defTabSz="1007772" rtl="0" eaLnBrk="1" latinLnBrk="0" hangingPunct="1">
        <a:defRPr kumimoji="1" sz="1984" kern="1200">
          <a:solidFill>
            <a:schemeClr val="tx1"/>
          </a:solidFill>
          <a:latin typeface="+mn-lt"/>
          <a:ea typeface="+mn-ea"/>
          <a:cs typeface="+mn-cs"/>
        </a:defRPr>
      </a:lvl6pPr>
      <a:lvl7pPr marL="3023316" algn="l" defTabSz="1007772" rtl="0" eaLnBrk="1" latinLnBrk="0" hangingPunct="1">
        <a:defRPr kumimoji="1" sz="1984" kern="1200">
          <a:solidFill>
            <a:schemeClr val="tx1"/>
          </a:solidFill>
          <a:latin typeface="+mn-lt"/>
          <a:ea typeface="+mn-ea"/>
          <a:cs typeface="+mn-cs"/>
        </a:defRPr>
      </a:lvl7pPr>
      <a:lvl8pPr marL="3527204" algn="l" defTabSz="1007772" rtl="0" eaLnBrk="1" latinLnBrk="0" hangingPunct="1">
        <a:defRPr kumimoji="1" sz="1984" kern="1200">
          <a:solidFill>
            <a:schemeClr val="tx1"/>
          </a:solidFill>
          <a:latin typeface="+mn-lt"/>
          <a:ea typeface="+mn-ea"/>
          <a:cs typeface="+mn-cs"/>
        </a:defRPr>
      </a:lvl8pPr>
      <a:lvl9pPr marL="4031088" algn="l" defTabSz="1007772"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39">
          <p15:clr>
            <a:srgbClr val="F26B43"/>
          </p15:clr>
        </p15:guide>
        <p15:guide id="3" pos="6395">
          <p15:clr>
            <a:srgbClr val="F26B43"/>
          </p15:clr>
        </p15:guide>
        <p15:guide id="4" orient="horz" pos="225">
          <p15:clr>
            <a:srgbClr val="F26B43"/>
          </p15:clr>
        </p15:guide>
        <p15:guide id="5" orient="horz" pos="446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Text Placeholder">
            <a:extLst>
              <a:ext uri="{FF2B5EF4-FFF2-40B4-BE49-F238E27FC236}">
                <a16:creationId xmlns:a16="http://schemas.microsoft.com/office/drawing/2014/main" id="{836C2E4D-9FD1-47C8-B488-6370DE046182}"/>
              </a:ext>
            </a:extLst>
          </p:cNvPr>
          <p:cNvSpPr>
            <a:spLocks noGrp="1"/>
          </p:cNvSpPr>
          <p:nvPr>
            <p:ph type="body" idx="1"/>
          </p:nvPr>
        </p:nvSpPr>
        <p:spPr>
          <a:xfrm>
            <a:off x="539906" y="1728000"/>
            <a:ext cx="9612000" cy="2291846"/>
          </a:xfrm>
          <a:prstGeom prst="rect">
            <a:avLst/>
          </a:prstGeom>
        </p:spPr>
        <p:txBody>
          <a:bodyPr vert="horz" lIns="0" tIns="0" rIns="0" bIns="0" rtlCol="0">
            <a:spAutoFit/>
          </a:bodyPr>
          <a:lstStyle/>
          <a:p>
            <a:r>
              <a:rPr lang="ja-JP" altLang="en-US"/>
              <a:t>第１レベル </a:t>
            </a:r>
            <a:r>
              <a:rPr lang="en-US" altLang="ja-JP"/>
              <a:t>24pt</a:t>
            </a:r>
            <a:endParaRPr lang="ja-JP" altLang="en-US"/>
          </a:p>
          <a:p>
            <a:pPr lvl="1"/>
            <a:r>
              <a:rPr lang="ja-JP" altLang="en-US"/>
              <a:t>第</a:t>
            </a:r>
            <a:r>
              <a:rPr lang="en-US" altLang="ja-JP"/>
              <a:t>2</a:t>
            </a:r>
            <a:r>
              <a:rPr lang="ja-JP" altLang="en-US"/>
              <a:t>レベル </a:t>
            </a:r>
            <a:r>
              <a:rPr lang="en-US" altLang="ja-JP"/>
              <a:t>20pt</a:t>
            </a:r>
            <a:endParaRPr lang="ja-JP" altLang="en-US"/>
          </a:p>
          <a:p>
            <a:pPr lvl="2"/>
            <a:r>
              <a:rPr lang="ja-JP" altLang="en-US"/>
              <a:t>第</a:t>
            </a:r>
            <a:r>
              <a:rPr lang="en-US" altLang="ja-JP"/>
              <a:t>3</a:t>
            </a:r>
            <a:r>
              <a:rPr lang="ja-JP" altLang="en-US"/>
              <a:t>レベル </a:t>
            </a:r>
            <a:r>
              <a:rPr lang="en-US" altLang="ja-JP"/>
              <a:t>18pt</a:t>
            </a:r>
            <a:endParaRPr lang="ja-JP" altLang="en-US"/>
          </a:p>
          <a:p>
            <a:pPr lvl="3"/>
            <a:r>
              <a:rPr lang="ja-JP" altLang="en-US"/>
              <a:t>第</a:t>
            </a:r>
            <a:r>
              <a:rPr lang="en-US" altLang="ja-JP"/>
              <a:t>4</a:t>
            </a:r>
            <a:r>
              <a:rPr lang="ja-JP" altLang="en-US"/>
              <a:t>レベル </a:t>
            </a:r>
            <a:r>
              <a:rPr lang="en-US" altLang="ja-JP"/>
              <a:t>16pt</a:t>
            </a:r>
          </a:p>
          <a:p>
            <a:pPr lvl="4">
              <a:lnSpc>
                <a:spcPct val="130000"/>
              </a:lnSpc>
            </a:pPr>
            <a:r>
              <a:rPr lang="ja-JP" altLang="en-US"/>
              <a:t>第</a:t>
            </a:r>
            <a:r>
              <a:rPr lang="en-US" altLang="ja-JP"/>
              <a:t>5</a:t>
            </a:r>
            <a:r>
              <a:rPr lang="ja-JP" altLang="en-US"/>
              <a:t>レベル </a:t>
            </a:r>
            <a:r>
              <a:rPr lang="en-US" altLang="ja-JP"/>
              <a:t>14pt</a:t>
            </a:r>
            <a:endParaRPr lang="ja-JP" altLang="en-US"/>
          </a:p>
        </p:txBody>
      </p:sp>
      <p:sp>
        <p:nvSpPr>
          <p:cNvPr id="2" name="Title Placeholder"/>
          <p:cNvSpPr>
            <a:spLocks noGrp="1"/>
          </p:cNvSpPr>
          <p:nvPr>
            <p:ph type="title"/>
          </p:nvPr>
        </p:nvSpPr>
        <p:spPr>
          <a:xfrm>
            <a:off x="539906" y="830701"/>
            <a:ext cx="9612000" cy="498598"/>
          </a:xfrm>
          <a:prstGeom prst="rect">
            <a:avLst/>
          </a:prstGeom>
        </p:spPr>
        <p:txBody>
          <a:bodyPr vert="horz" lIns="0" tIns="0" rIns="0" bIns="0" rtlCol="0" anchor="ctr">
            <a:spAutoFit/>
          </a:bodyPr>
          <a:lstStyle/>
          <a:p>
            <a:r>
              <a:rPr lang="ja-JP" altLang="en-US"/>
              <a:t>タイトルの書式設定</a:t>
            </a:r>
            <a:endParaRPr lang="en-US"/>
          </a:p>
        </p:txBody>
      </p:sp>
      <p:sp>
        <p:nvSpPr>
          <p:cNvPr id="6" name="テキスト ボックス 5">
            <a:extLst>
              <a:ext uri="{FF2B5EF4-FFF2-40B4-BE49-F238E27FC236}">
                <a16:creationId xmlns:a16="http://schemas.microsoft.com/office/drawing/2014/main" id="{00CE538D-2D9E-4F52-841F-9D1DBB3E2EF3}"/>
              </a:ext>
            </a:extLst>
          </p:cNvPr>
          <p:cNvSpPr txBox="1"/>
          <p:nvPr userDrawn="1"/>
        </p:nvSpPr>
        <p:spPr>
          <a:xfrm>
            <a:off x="467906" y="7297973"/>
            <a:ext cx="9756000" cy="100027"/>
          </a:xfrm>
          <a:prstGeom prst="rect">
            <a:avLst/>
          </a:prstGeom>
          <a:noFill/>
        </p:spPr>
        <p:txBody>
          <a:bodyPr wrap="square" lIns="0" tIns="0" rIns="0" bIns="0" rtlCol="0" anchor="b" anchorCtr="0">
            <a:spAutoFit/>
          </a:bodyPr>
          <a:lstStyle/>
          <a:p>
            <a:pPr marL="0" marR="0" lvl="0" indent="0" algn="l" defTabSz="1007772" rtl="0" eaLnBrk="1" fontAlgn="ctr" latinLnBrk="0" hangingPunct="1">
              <a:lnSpc>
                <a:spcPct val="100000"/>
              </a:lnSpc>
              <a:spcBef>
                <a:spcPts val="0"/>
              </a:spcBef>
              <a:spcAft>
                <a:spcPts val="0"/>
              </a:spcAft>
              <a:buClr>
                <a:srgbClr val="000000"/>
              </a:buClr>
              <a:buSzTx/>
              <a:buFontTx/>
              <a:buNone/>
              <a:tabLst/>
              <a:defRPr/>
            </a:pPr>
            <a:r>
              <a:rPr kumimoji="1" lang="en-US" altLang="ja-JP" sz="650">
                <a:solidFill>
                  <a:srgbClr val="595757"/>
                </a:solidFill>
              </a:rPr>
              <a:t>Copyright © Mitsubishi Research Institute</a:t>
            </a:r>
            <a:endParaRPr kumimoji="1" lang="ja-JP" altLang="en-US" sz="650">
              <a:solidFill>
                <a:srgbClr val="595757"/>
              </a:solidFill>
            </a:endParaRPr>
          </a:p>
        </p:txBody>
      </p:sp>
    </p:spTree>
    <p:extLst>
      <p:ext uri="{BB962C8B-B14F-4D97-AF65-F5344CB8AC3E}">
        <p14:creationId xmlns:p14="http://schemas.microsoft.com/office/powerpoint/2010/main" val="3850737595"/>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Lst>
  <p:hf hdr="0"/>
  <p:txStyles>
    <p:titleStyle>
      <a:lvl1pPr algn="l" defTabSz="1007772" rtl="0" eaLnBrk="1" latinLnBrk="0" hangingPunct="1">
        <a:lnSpc>
          <a:spcPct val="90000"/>
        </a:lnSpc>
        <a:spcBef>
          <a:spcPct val="0"/>
        </a:spcBef>
        <a:buNone/>
        <a:defRPr kumimoji="1" sz="3600" b="1" kern="1200" spc="120" baseline="0">
          <a:solidFill>
            <a:srgbClr val="003B83"/>
          </a:solidFill>
          <a:latin typeface="+mj-lt"/>
          <a:ea typeface="+mj-ea"/>
          <a:cs typeface="+mj-cs"/>
        </a:defRPr>
      </a:lvl1pPr>
    </p:titleStyle>
    <p:bodyStyle>
      <a:lvl1pPr marL="288000" marR="0" indent="-324000" algn="l" defTabSz="1007772" rtl="0" eaLnBrk="1" fontAlgn="auto" latinLnBrk="0" hangingPunct="1">
        <a:lnSpc>
          <a:spcPct val="120000"/>
        </a:lnSpc>
        <a:spcBef>
          <a:spcPts val="0"/>
        </a:spcBef>
        <a:spcAft>
          <a:spcPts val="1200"/>
        </a:spcAft>
        <a:buClr>
          <a:srgbClr val="013B84"/>
        </a:buClr>
        <a:buSzTx/>
        <a:buFont typeface="Wingdings" panose="05000000000000000000" pitchFamily="2" charset="2"/>
        <a:buChar char="l"/>
        <a:tabLst/>
        <a:defRPr kumimoji="1" sz="2400" b="1" kern="1200" spc="120" baseline="0">
          <a:solidFill>
            <a:schemeClr val="tx1"/>
          </a:solidFill>
          <a:latin typeface="+mj-ea"/>
          <a:ea typeface="+mj-ea"/>
          <a:cs typeface="+mn-cs"/>
        </a:defRPr>
      </a:lvl1pPr>
      <a:lvl2pPr marL="486000" marR="0" indent="-234000" algn="l" defTabSz="1007772" rtl="0" eaLnBrk="1" fontAlgn="auto" latinLnBrk="0" hangingPunct="1">
        <a:lnSpc>
          <a:spcPct val="120000"/>
        </a:lnSpc>
        <a:spcBef>
          <a:spcPts val="0"/>
        </a:spcBef>
        <a:spcAft>
          <a:spcPts val="1200"/>
        </a:spcAft>
        <a:buClr>
          <a:srgbClr val="3C82EB"/>
        </a:buClr>
        <a:buSzPct val="70000"/>
        <a:buFont typeface="Wingdings" panose="05000000000000000000" pitchFamily="2" charset="2"/>
        <a:buChar char="l"/>
        <a:tabLst/>
        <a:defRPr kumimoji="1" sz="2000" b="0" kern="1200" spc="120" baseline="0">
          <a:solidFill>
            <a:srgbClr val="000000"/>
          </a:solidFill>
          <a:latin typeface="+mj-ea"/>
          <a:ea typeface="+mj-ea"/>
          <a:cs typeface="+mn-cs"/>
        </a:defRPr>
      </a:lvl2pPr>
      <a:lvl3pPr marL="648000" marR="0" indent="-216000" algn="l" defTabSz="1007772" rtl="0" eaLnBrk="1" fontAlgn="auto" latinLnBrk="0" hangingPunct="1">
        <a:lnSpc>
          <a:spcPct val="120000"/>
        </a:lnSpc>
        <a:spcBef>
          <a:spcPts val="0"/>
        </a:spcBef>
        <a:spcAft>
          <a:spcPts val="1200"/>
        </a:spcAft>
        <a:buClrTx/>
        <a:buSzTx/>
        <a:buFont typeface="BIZ UDPゴシック" panose="020B0400000000000000" pitchFamily="50" charset="-128"/>
        <a:buChar char="‐"/>
        <a:tabLst/>
        <a:defRPr kumimoji="1" sz="1800" b="0" kern="1200" spc="120" baseline="0">
          <a:solidFill>
            <a:srgbClr val="000000"/>
          </a:solidFill>
          <a:latin typeface="+mn-ea"/>
          <a:ea typeface="+mn-ea"/>
          <a:cs typeface="+mn-cs"/>
        </a:defRPr>
      </a:lvl3pPr>
      <a:lvl4pPr marL="792000" marR="0" indent="-162000" algn="l" defTabSz="1007772" rtl="0" eaLnBrk="1" fontAlgn="auto" latinLnBrk="0" hangingPunct="1">
        <a:lnSpc>
          <a:spcPct val="120000"/>
        </a:lnSpc>
        <a:spcBef>
          <a:spcPts val="0"/>
        </a:spcBef>
        <a:spcAft>
          <a:spcPts val="1200"/>
        </a:spcAft>
        <a:buClrTx/>
        <a:buSzTx/>
        <a:buFont typeface="Arial" panose="020B0604020202020204" pitchFamily="34" charset="0"/>
        <a:buChar char="•"/>
        <a:tabLst/>
        <a:defRPr kumimoji="1" sz="1600" b="0" kern="1200" spc="120" baseline="0">
          <a:solidFill>
            <a:srgbClr val="000000"/>
          </a:solidFill>
          <a:latin typeface="+mn-ea"/>
          <a:ea typeface="+mn-ea"/>
          <a:cs typeface="+mn-cs"/>
        </a:defRPr>
      </a:lvl4pPr>
      <a:lvl5pPr marL="972000" marR="0" indent="-180000" algn="l" defTabSz="1007772" rtl="0" eaLnBrk="1" fontAlgn="auto" latinLnBrk="0" hangingPunct="1">
        <a:lnSpc>
          <a:spcPct val="130000"/>
        </a:lnSpc>
        <a:spcBef>
          <a:spcPts val="0"/>
        </a:spcBef>
        <a:spcAft>
          <a:spcPts val="1200"/>
        </a:spcAft>
        <a:buClrTx/>
        <a:buSzTx/>
        <a:buFont typeface="BIZ UDPゴシック" panose="020B0400000000000000" pitchFamily="50" charset="-128"/>
        <a:buChar char="‐"/>
        <a:tabLst/>
        <a:defRPr kumimoji="1" sz="1400" b="0" kern="1200" spc="120" baseline="0">
          <a:solidFill>
            <a:srgbClr val="000000"/>
          </a:solidFill>
          <a:latin typeface="+mn-ea"/>
          <a:ea typeface="+mn-ea"/>
          <a:cs typeface="+mn-cs"/>
        </a:defRPr>
      </a:lvl5pPr>
      <a:lvl6pPr marL="2771374"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260"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145"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032"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772" rtl="0" eaLnBrk="1" latinLnBrk="0" hangingPunct="1">
        <a:defRPr kumimoji="1" sz="1984" kern="1200">
          <a:solidFill>
            <a:schemeClr val="tx1"/>
          </a:solidFill>
          <a:latin typeface="+mn-lt"/>
          <a:ea typeface="+mn-ea"/>
          <a:cs typeface="+mn-cs"/>
        </a:defRPr>
      </a:lvl1pPr>
      <a:lvl2pPr marL="503887" algn="l" defTabSz="1007772" rtl="0" eaLnBrk="1" latinLnBrk="0" hangingPunct="1">
        <a:defRPr kumimoji="1" sz="1984" kern="1200">
          <a:solidFill>
            <a:schemeClr val="tx1"/>
          </a:solidFill>
          <a:latin typeface="+mn-lt"/>
          <a:ea typeface="+mn-ea"/>
          <a:cs typeface="+mn-cs"/>
        </a:defRPr>
      </a:lvl2pPr>
      <a:lvl3pPr marL="1007772" algn="l" defTabSz="1007772" rtl="0" eaLnBrk="1" latinLnBrk="0" hangingPunct="1">
        <a:defRPr kumimoji="1" sz="1984" kern="1200">
          <a:solidFill>
            <a:schemeClr val="tx1"/>
          </a:solidFill>
          <a:latin typeface="+mn-lt"/>
          <a:ea typeface="+mn-ea"/>
          <a:cs typeface="+mn-cs"/>
        </a:defRPr>
      </a:lvl3pPr>
      <a:lvl4pPr marL="1511658" algn="l" defTabSz="1007772" rtl="0" eaLnBrk="1" latinLnBrk="0" hangingPunct="1">
        <a:defRPr kumimoji="1" sz="1984" kern="1200">
          <a:solidFill>
            <a:schemeClr val="tx1"/>
          </a:solidFill>
          <a:latin typeface="+mn-lt"/>
          <a:ea typeface="+mn-ea"/>
          <a:cs typeface="+mn-cs"/>
        </a:defRPr>
      </a:lvl4pPr>
      <a:lvl5pPr marL="2015544" algn="l" defTabSz="1007772" rtl="0" eaLnBrk="1" latinLnBrk="0" hangingPunct="1">
        <a:defRPr kumimoji="1" sz="1984" kern="1200">
          <a:solidFill>
            <a:schemeClr val="tx1"/>
          </a:solidFill>
          <a:latin typeface="+mn-lt"/>
          <a:ea typeface="+mn-ea"/>
          <a:cs typeface="+mn-cs"/>
        </a:defRPr>
      </a:lvl5pPr>
      <a:lvl6pPr marL="2519432" algn="l" defTabSz="1007772" rtl="0" eaLnBrk="1" latinLnBrk="0" hangingPunct="1">
        <a:defRPr kumimoji="1" sz="1984" kern="1200">
          <a:solidFill>
            <a:schemeClr val="tx1"/>
          </a:solidFill>
          <a:latin typeface="+mn-lt"/>
          <a:ea typeface="+mn-ea"/>
          <a:cs typeface="+mn-cs"/>
        </a:defRPr>
      </a:lvl6pPr>
      <a:lvl7pPr marL="3023316" algn="l" defTabSz="1007772" rtl="0" eaLnBrk="1" latinLnBrk="0" hangingPunct="1">
        <a:defRPr kumimoji="1" sz="1984" kern="1200">
          <a:solidFill>
            <a:schemeClr val="tx1"/>
          </a:solidFill>
          <a:latin typeface="+mn-lt"/>
          <a:ea typeface="+mn-ea"/>
          <a:cs typeface="+mn-cs"/>
        </a:defRPr>
      </a:lvl7pPr>
      <a:lvl8pPr marL="3527204" algn="l" defTabSz="1007772" rtl="0" eaLnBrk="1" latinLnBrk="0" hangingPunct="1">
        <a:defRPr kumimoji="1" sz="1984" kern="1200">
          <a:solidFill>
            <a:schemeClr val="tx1"/>
          </a:solidFill>
          <a:latin typeface="+mn-lt"/>
          <a:ea typeface="+mn-ea"/>
          <a:cs typeface="+mn-cs"/>
        </a:defRPr>
      </a:lvl8pPr>
      <a:lvl9pPr marL="4031088" algn="l" defTabSz="1007772"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39">
          <p15:clr>
            <a:srgbClr val="F26B43"/>
          </p15:clr>
        </p15:guide>
        <p15:guide id="3" pos="6395">
          <p15:clr>
            <a:srgbClr val="F26B43"/>
          </p15:clr>
        </p15:guide>
        <p15:guide id="4" orient="horz" pos="226">
          <p15:clr>
            <a:srgbClr val="F26B43"/>
          </p15:clr>
        </p15:guide>
        <p15:guide id="5" orient="horz" pos="446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mhlw.go.jp/content/12201000/000614741.pdf"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s://www.kaigokensaku.mhlw.go.jp/shinsei/pdf/manual_shinsei_1_0.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pubpjt.mri.co.jp/pjt_related/roujinhoken/jql43u0000001228-att/R4_130_1_report.pdf" TargetMode="External"/><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pubpjt.mri.co.jp/pjt_related/roujinhoken/jql43u0000001228-att/R4_130_1_report.pdf" TargetMode="External"/><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4D9AEC37-3B25-DED7-AD70-51D2D664537E}"/>
              </a:ext>
            </a:extLst>
          </p:cNvPr>
          <p:cNvSpPr>
            <a:spLocks noGrp="1"/>
          </p:cNvSpPr>
          <p:nvPr>
            <p:ph type="body" sz="quarter" idx="12"/>
          </p:nvPr>
        </p:nvSpPr>
        <p:spPr>
          <a:xfrm>
            <a:off x="5327999" y="4806000"/>
            <a:ext cx="4824000" cy="169277"/>
          </a:xfrm>
        </p:spPr>
        <p:txBody>
          <a:bodyPr>
            <a:spAutoFit/>
          </a:bodyPr>
          <a:lstStyle/>
          <a:p>
            <a:r>
              <a:rPr lang="ja-JP" altLang="en-US" dirty="0"/>
              <a:t>令和６年（</a:t>
            </a:r>
            <a:r>
              <a:rPr lang="en-US" altLang="ja-JP" dirty="0"/>
              <a:t>202</a:t>
            </a:r>
            <a:r>
              <a:rPr lang="ja-JP" altLang="en-US" dirty="0"/>
              <a:t>４年）１０月</a:t>
            </a:r>
          </a:p>
        </p:txBody>
      </p:sp>
      <p:sp>
        <p:nvSpPr>
          <p:cNvPr id="5" name="字幕 4">
            <a:extLst>
              <a:ext uri="{FF2B5EF4-FFF2-40B4-BE49-F238E27FC236}">
                <a16:creationId xmlns:a16="http://schemas.microsoft.com/office/drawing/2014/main" id="{5028C43D-8588-891B-D561-AF19BCEB663A}"/>
              </a:ext>
            </a:extLst>
          </p:cNvPr>
          <p:cNvSpPr>
            <a:spLocks noGrp="1"/>
          </p:cNvSpPr>
          <p:nvPr>
            <p:ph type="subTitle" idx="1"/>
          </p:nvPr>
        </p:nvSpPr>
        <p:spPr/>
        <p:txBody>
          <a:bodyPr>
            <a:spAutoFit/>
          </a:bodyPr>
          <a:lstStyle/>
          <a:p>
            <a:r>
              <a:rPr lang="ja-JP" altLang="en-US" dirty="0"/>
              <a:t>事業所向け</a:t>
            </a:r>
          </a:p>
        </p:txBody>
      </p:sp>
      <p:sp>
        <p:nvSpPr>
          <p:cNvPr id="4" name="タイトル 3">
            <a:extLst>
              <a:ext uri="{FF2B5EF4-FFF2-40B4-BE49-F238E27FC236}">
                <a16:creationId xmlns:a16="http://schemas.microsoft.com/office/drawing/2014/main" id="{01738446-FA00-885D-3D65-647886438650}"/>
              </a:ext>
            </a:extLst>
          </p:cNvPr>
          <p:cNvSpPr>
            <a:spLocks noGrp="1"/>
          </p:cNvSpPr>
          <p:nvPr>
            <p:ph type="ctrTitle"/>
          </p:nvPr>
        </p:nvSpPr>
        <p:spPr>
          <a:xfrm>
            <a:off x="1764000" y="2139328"/>
            <a:ext cx="8387999" cy="956672"/>
          </a:xfrm>
        </p:spPr>
        <p:txBody>
          <a:bodyPr>
            <a:spAutoFit/>
          </a:bodyPr>
          <a:lstStyle/>
          <a:p>
            <a:r>
              <a:rPr lang="ja-JP" altLang="en-US" dirty="0"/>
              <a:t>介護サービス情報公表システムを活用した</a:t>
            </a:r>
            <a:br>
              <a:rPr lang="en-US" altLang="ja-JP" dirty="0"/>
            </a:br>
            <a:r>
              <a:rPr lang="ja-JP" altLang="en-US" dirty="0"/>
              <a:t>オンラインによる指定申請の手引き</a:t>
            </a:r>
          </a:p>
        </p:txBody>
      </p:sp>
      <p:sp>
        <p:nvSpPr>
          <p:cNvPr id="2" name="テキスト ボックス 1">
            <a:extLst>
              <a:ext uri="{FF2B5EF4-FFF2-40B4-BE49-F238E27FC236}">
                <a16:creationId xmlns:a16="http://schemas.microsoft.com/office/drawing/2014/main" id="{9A1FAFF4-14C3-D4C1-208F-571C8A3626BD}"/>
              </a:ext>
            </a:extLst>
          </p:cNvPr>
          <p:cNvSpPr txBox="1"/>
          <p:nvPr/>
        </p:nvSpPr>
        <p:spPr>
          <a:xfrm>
            <a:off x="2081464" y="4565934"/>
            <a:ext cx="2153652" cy="480131"/>
          </a:xfrm>
          <a:prstGeom prst="rect">
            <a:avLst/>
          </a:prstGeom>
          <a:noFill/>
        </p:spPr>
        <p:txBody>
          <a:bodyPr wrap="square" lIns="0" tIns="0" rIns="0" bIns="0" rtlCol="0">
            <a:spAutoFit/>
          </a:bodyPr>
          <a:lstStyle/>
          <a:p>
            <a:pPr algn="l" defTabSz="1007772" fontAlgn="ctr">
              <a:lnSpc>
                <a:spcPct val="130000"/>
              </a:lnSpc>
              <a:spcAft>
                <a:spcPts val="900"/>
              </a:spcAft>
              <a:buClr>
                <a:srgbClr val="000000"/>
              </a:buClr>
            </a:pPr>
            <a:r>
              <a:rPr kumimoji="1" lang="ja-JP" altLang="en-US" sz="2400" b="1" dirty="0">
                <a:solidFill>
                  <a:srgbClr val="003B83"/>
                </a:solidFill>
              </a:rPr>
              <a:t>福岡県朝倉市</a:t>
            </a:r>
            <a:endParaRPr kumimoji="1" lang="ja-JP" altLang="en-US" sz="2000" b="1" dirty="0">
              <a:solidFill>
                <a:srgbClr val="003B83"/>
              </a:solidFill>
            </a:endParaRPr>
          </a:p>
        </p:txBody>
      </p:sp>
    </p:spTree>
    <p:extLst>
      <p:ext uri="{BB962C8B-B14F-4D97-AF65-F5344CB8AC3E}">
        <p14:creationId xmlns:p14="http://schemas.microsoft.com/office/powerpoint/2010/main" val="394127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CAACF2D6-4B22-BFC0-B219-2FE0B627FF51}"/>
              </a:ext>
            </a:extLst>
          </p:cNvPr>
          <p:cNvSpPr>
            <a:spLocks noGrp="1"/>
          </p:cNvSpPr>
          <p:nvPr>
            <p:ph type="body" sz="quarter" idx="12"/>
          </p:nvPr>
        </p:nvSpPr>
        <p:spPr>
          <a:xfrm>
            <a:off x="1336023" y="1651058"/>
            <a:ext cx="8388350" cy="4841967"/>
          </a:xfrm>
        </p:spPr>
        <p:txBody>
          <a:bodyPr>
            <a:spAutoFit/>
          </a:bodyPr>
          <a:lstStyle/>
          <a:p>
            <a:pPr lvl="0"/>
            <a:r>
              <a:rPr lang="en-US" altLang="ja-JP" dirty="0"/>
              <a:t>1. </a:t>
            </a:r>
            <a:r>
              <a:rPr lang="ja-JP" altLang="en-US" dirty="0"/>
              <a:t>目的・背景 </a:t>
            </a:r>
            <a:r>
              <a:rPr lang="ja-JP" altLang="en-US" u="sng" baseline="30000" dirty="0">
                <a:uFill>
                  <a:solidFill>
                    <a:srgbClr val="3C82F5"/>
                  </a:solidFill>
                </a:uFill>
              </a:rPr>
              <a:t>	</a:t>
            </a:r>
            <a:r>
              <a:rPr lang="en-US" altLang="ja-JP" dirty="0"/>
              <a:t>3</a:t>
            </a:r>
          </a:p>
          <a:p>
            <a:pPr lvl="1"/>
            <a:r>
              <a:rPr lang="en-US" altLang="ja-JP" dirty="0"/>
              <a:t>1.1 </a:t>
            </a:r>
            <a:r>
              <a:rPr lang="ja-JP" altLang="en-US" dirty="0"/>
              <a:t>電子申請届出システムの導入目的　</a:t>
            </a:r>
            <a:r>
              <a:rPr lang="en-US" altLang="ja-JP" u="dotted" baseline="30000" dirty="0">
                <a:solidFill>
                  <a:srgbClr val="939292"/>
                </a:solidFill>
              </a:rPr>
              <a:t>	</a:t>
            </a:r>
            <a:r>
              <a:rPr lang="en-US" altLang="ja-JP" dirty="0"/>
              <a:t>4</a:t>
            </a:r>
          </a:p>
          <a:p>
            <a:pPr lvl="1"/>
            <a:r>
              <a:rPr lang="en-US" altLang="ja-JP" dirty="0"/>
              <a:t>1.2 </a:t>
            </a:r>
            <a:r>
              <a:rPr lang="ja-JP" altLang="en-US" dirty="0"/>
              <a:t>電子申請届出システムによる申請・届出のメリット　</a:t>
            </a:r>
            <a:r>
              <a:rPr lang="en-US" altLang="ja-JP" u="dotted" baseline="30000" dirty="0">
                <a:solidFill>
                  <a:srgbClr val="939292"/>
                </a:solidFill>
              </a:rPr>
              <a:t>	</a:t>
            </a:r>
            <a:r>
              <a:rPr lang="en-US" altLang="ja-JP" dirty="0"/>
              <a:t>5</a:t>
            </a:r>
          </a:p>
          <a:p>
            <a:pPr lvl="1"/>
            <a:r>
              <a:rPr lang="en-US" altLang="ja-JP" dirty="0"/>
              <a:t>1.3 </a:t>
            </a:r>
            <a:r>
              <a:rPr lang="ja-JP" altLang="en-US" dirty="0"/>
              <a:t>電子申請届出システム上で提出可能な申請・届出の種類　</a:t>
            </a:r>
            <a:r>
              <a:rPr lang="en-US" altLang="ja-JP" u="dotted" baseline="30000" dirty="0">
                <a:solidFill>
                  <a:srgbClr val="939292"/>
                </a:solidFill>
              </a:rPr>
              <a:t>	</a:t>
            </a:r>
            <a:r>
              <a:rPr lang="en-US" altLang="ja-JP" dirty="0"/>
              <a:t>6</a:t>
            </a:r>
          </a:p>
          <a:p>
            <a:pPr lvl="0"/>
            <a:r>
              <a:rPr lang="en-US" altLang="ja-JP" dirty="0"/>
              <a:t>2. </a:t>
            </a:r>
            <a:r>
              <a:rPr lang="ja-JP" altLang="en-US" dirty="0"/>
              <a:t>電子申請・届出のための事前準備 </a:t>
            </a:r>
            <a:r>
              <a:rPr lang="ja-JP" altLang="en-US" u="sng" baseline="30000" dirty="0">
                <a:uFill>
                  <a:solidFill>
                    <a:srgbClr val="3C82F5"/>
                  </a:solidFill>
                </a:uFill>
              </a:rPr>
              <a:t>	</a:t>
            </a:r>
            <a:r>
              <a:rPr lang="en-US" altLang="ja-JP" dirty="0"/>
              <a:t>9</a:t>
            </a:r>
          </a:p>
          <a:p>
            <a:pPr lvl="1"/>
            <a:r>
              <a:rPr lang="en-US" altLang="ja-JP" dirty="0"/>
              <a:t>2.1 </a:t>
            </a:r>
            <a:r>
              <a:rPr lang="ja-JP" altLang="en-US" dirty="0"/>
              <a:t>指定権者の電子申請届出システムの対応状況の確認　</a:t>
            </a:r>
            <a:r>
              <a:rPr lang="en-US" altLang="ja-JP" u="dotted" baseline="30000" dirty="0">
                <a:solidFill>
                  <a:srgbClr val="939292"/>
                </a:solidFill>
              </a:rPr>
              <a:t>	</a:t>
            </a:r>
            <a:r>
              <a:rPr lang="en-US" altLang="ja-JP" dirty="0"/>
              <a:t>10</a:t>
            </a:r>
          </a:p>
          <a:p>
            <a:pPr lvl="1"/>
            <a:r>
              <a:rPr lang="en-US" altLang="ja-JP" dirty="0"/>
              <a:t>2.2 G</a:t>
            </a:r>
            <a:r>
              <a:rPr lang="ja-JP" altLang="en-US" dirty="0"/>
              <a:t>ビズ</a:t>
            </a:r>
            <a:r>
              <a:rPr lang="en-US" altLang="ja-JP" dirty="0"/>
              <a:t>ID</a:t>
            </a:r>
            <a:r>
              <a:rPr lang="ja-JP" altLang="en-US" dirty="0"/>
              <a:t>の取得　</a:t>
            </a:r>
            <a:r>
              <a:rPr lang="en-US" altLang="ja-JP" u="dotted" baseline="30000" dirty="0">
                <a:solidFill>
                  <a:srgbClr val="939292"/>
                </a:solidFill>
              </a:rPr>
              <a:t>	</a:t>
            </a:r>
            <a:r>
              <a:rPr lang="en-US" altLang="ja-JP" dirty="0"/>
              <a:t>11</a:t>
            </a:r>
          </a:p>
          <a:p>
            <a:pPr lvl="1"/>
            <a:r>
              <a:rPr lang="en-US" altLang="ja-JP" dirty="0"/>
              <a:t>2.3 </a:t>
            </a:r>
            <a:r>
              <a:rPr lang="ja-JP" altLang="en-US" dirty="0"/>
              <a:t>添付書類（電子ファイル）の準備　</a:t>
            </a:r>
            <a:r>
              <a:rPr lang="en-US" altLang="ja-JP" u="dotted" baseline="30000" dirty="0">
                <a:solidFill>
                  <a:srgbClr val="939292"/>
                </a:solidFill>
              </a:rPr>
              <a:t>	</a:t>
            </a:r>
            <a:r>
              <a:rPr lang="en-US" altLang="ja-JP" dirty="0"/>
              <a:t>33</a:t>
            </a:r>
          </a:p>
          <a:p>
            <a:pPr lvl="0"/>
            <a:r>
              <a:rPr lang="en-US" altLang="ja-JP" dirty="0"/>
              <a:t>3. </a:t>
            </a:r>
            <a:r>
              <a:rPr lang="ja-JP" altLang="en-US" dirty="0"/>
              <a:t>電子申請・届出 </a:t>
            </a:r>
            <a:r>
              <a:rPr lang="en-US" altLang="ja-JP" u="sng" baseline="30000" dirty="0">
                <a:uFill>
                  <a:solidFill>
                    <a:srgbClr val="3C82F5"/>
                  </a:solidFill>
                </a:uFill>
              </a:rPr>
              <a:t>	</a:t>
            </a:r>
            <a:r>
              <a:rPr lang="en-US" altLang="ja-JP" dirty="0"/>
              <a:t>42</a:t>
            </a:r>
          </a:p>
          <a:p>
            <a:pPr lvl="1"/>
            <a:r>
              <a:rPr lang="en-US" altLang="ja-JP" dirty="0"/>
              <a:t>3.1 </a:t>
            </a:r>
            <a:r>
              <a:rPr lang="ja-JP" altLang="en-US" dirty="0"/>
              <a:t>ログイン～申請・届出　</a:t>
            </a:r>
            <a:r>
              <a:rPr lang="en-US" altLang="ja-JP" u="dotted" baseline="30000" dirty="0">
                <a:solidFill>
                  <a:srgbClr val="939292"/>
                </a:solidFill>
              </a:rPr>
              <a:t>	</a:t>
            </a:r>
            <a:r>
              <a:rPr lang="en-US" altLang="ja-JP" dirty="0"/>
              <a:t>43</a:t>
            </a:r>
          </a:p>
          <a:p>
            <a:pPr lvl="1"/>
            <a:r>
              <a:rPr lang="en-US" altLang="ja-JP" dirty="0"/>
              <a:t>3.2 </a:t>
            </a:r>
            <a:r>
              <a:rPr lang="ja-JP" altLang="en-US" dirty="0"/>
              <a:t>申請・届出結果の確認　</a:t>
            </a:r>
            <a:r>
              <a:rPr lang="en-US" altLang="ja-JP" u="dotted" baseline="30000" dirty="0">
                <a:solidFill>
                  <a:srgbClr val="939292"/>
                </a:solidFill>
              </a:rPr>
              <a:t>	</a:t>
            </a:r>
            <a:r>
              <a:rPr lang="en-US" altLang="ja-JP" dirty="0"/>
              <a:t>45</a:t>
            </a:r>
          </a:p>
          <a:p>
            <a:pPr lvl="0"/>
            <a:r>
              <a:rPr lang="en-US" altLang="ja-JP" dirty="0"/>
              <a:t>4. </a:t>
            </a:r>
            <a:r>
              <a:rPr lang="ja-JP" altLang="en-US" dirty="0"/>
              <a:t>その他 </a:t>
            </a:r>
            <a:r>
              <a:rPr lang="en-US" altLang="ja-JP" u="sng" baseline="30000" dirty="0">
                <a:uFill>
                  <a:solidFill>
                    <a:srgbClr val="3C82F5"/>
                  </a:solidFill>
                </a:uFill>
              </a:rPr>
              <a:t>	</a:t>
            </a:r>
            <a:r>
              <a:rPr lang="en-US" altLang="ja-JP" dirty="0"/>
              <a:t>50</a:t>
            </a:r>
          </a:p>
          <a:p>
            <a:pPr lvl="1"/>
            <a:r>
              <a:rPr lang="en-US" altLang="ja-JP" dirty="0"/>
              <a:t>4.1 G</a:t>
            </a:r>
            <a:r>
              <a:rPr lang="ja-JP" altLang="en-US" dirty="0"/>
              <a:t>ビズ</a:t>
            </a:r>
            <a:r>
              <a:rPr lang="en-US" altLang="ja-JP" dirty="0"/>
              <a:t>ID</a:t>
            </a:r>
            <a:r>
              <a:rPr lang="ja-JP" altLang="en-US" dirty="0"/>
              <a:t>の参考情報　</a:t>
            </a:r>
            <a:r>
              <a:rPr lang="en-US" altLang="ja-JP" u="dotted" baseline="30000" dirty="0">
                <a:solidFill>
                  <a:srgbClr val="939292"/>
                </a:solidFill>
              </a:rPr>
              <a:t>	</a:t>
            </a:r>
            <a:r>
              <a:rPr lang="en-US" altLang="ja-JP" dirty="0"/>
              <a:t>51</a:t>
            </a:r>
          </a:p>
        </p:txBody>
      </p:sp>
      <p:sp>
        <p:nvSpPr>
          <p:cNvPr id="3" name="タイトル 2">
            <a:extLst>
              <a:ext uri="{FF2B5EF4-FFF2-40B4-BE49-F238E27FC236}">
                <a16:creationId xmlns:a16="http://schemas.microsoft.com/office/drawing/2014/main" id="{6909FDD6-9561-2002-96C9-BE3433286580}"/>
              </a:ext>
            </a:extLst>
          </p:cNvPr>
          <p:cNvSpPr>
            <a:spLocks noGrp="1"/>
          </p:cNvSpPr>
          <p:nvPr>
            <p:ph type="title"/>
          </p:nvPr>
        </p:nvSpPr>
        <p:spPr>
          <a:xfrm>
            <a:off x="539906" y="847055"/>
            <a:ext cx="9216000" cy="378180"/>
          </a:xfrm>
        </p:spPr>
        <p:txBody>
          <a:bodyPr>
            <a:noAutofit/>
          </a:bodyPr>
          <a:lstStyle/>
          <a:p>
            <a:endParaRPr kumimoji="1" lang="ja-JP" altLang="en-US"/>
          </a:p>
        </p:txBody>
      </p:sp>
    </p:spTree>
    <p:extLst>
      <p:ext uri="{BB962C8B-B14F-4D97-AF65-F5344CB8AC3E}">
        <p14:creationId xmlns:p14="http://schemas.microsoft.com/office/powerpoint/2010/main" val="249044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E7075A50-BE88-8263-EB98-ED5A80259D68}"/>
              </a:ext>
            </a:extLst>
          </p:cNvPr>
          <p:cNvSpPr>
            <a:spLocks noGrp="1"/>
          </p:cNvSpPr>
          <p:nvPr>
            <p:ph type="body" sz="quarter" idx="14"/>
          </p:nvPr>
        </p:nvSpPr>
        <p:spPr>
          <a:xfrm>
            <a:off x="1764000" y="3790347"/>
            <a:ext cx="8388000" cy="1117229"/>
          </a:xfrm>
        </p:spPr>
        <p:txBody>
          <a:bodyPr>
            <a:spAutoFit/>
          </a:bodyPr>
          <a:lstStyle/>
          <a:p>
            <a:r>
              <a:rPr lang="en-US" altLang="ja-JP" dirty="0"/>
              <a:t>1.1 </a:t>
            </a:r>
            <a:r>
              <a:rPr lang="ja-JP" altLang="en-US" dirty="0"/>
              <a:t>電子申請届出システムの導入目的</a:t>
            </a:r>
            <a:endParaRPr lang="en-US" altLang="ja-JP" dirty="0"/>
          </a:p>
          <a:p>
            <a:r>
              <a:rPr lang="en-US" altLang="ja-JP" dirty="0"/>
              <a:t>1.2 </a:t>
            </a:r>
            <a:r>
              <a:rPr lang="ja-JP" altLang="en-US" dirty="0"/>
              <a:t>電子申請届出システムによる申請・届出のメリット</a:t>
            </a:r>
            <a:endParaRPr lang="en-US" altLang="ja-JP" dirty="0"/>
          </a:p>
          <a:p>
            <a:r>
              <a:rPr lang="en-US" altLang="ja-JP" dirty="0"/>
              <a:t>1.3 </a:t>
            </a:r>
            <a:r>
              <a:rPr lang="ja-JP" altLang="en-US" dirty="0"/>
              <a:t>電子申請届出システム上で提出可能な申請・届出の種類</a:t>
            </a:r>
            <a:endParaRPr lang="en-US" altLang="ja-JP" dirty="0"/>
          </a:p>
        </p:txBody>
      </p:sp>
      <p:sp>
        <p:nvSpPr>
          <p:cNvPr id="4" name="タイトル 3">
            <a:extLst>
              <a:ext uri="{FF2B5EF4-FFF2-40B4-BE49-F238E27FC236}">
                <a16:creationId xmlns:a16="http://schemas.microsoft.com/office/drawing/2014/main" id="{556FE372-A985-7A15-7764-FCABA929CA94}"/>
              </a:ext>
            </a:extLst>
          </p:cNvPr>
          <p:cNvSpPr>
            <a:spLocks noGrp="1"/>
          </p:cNvSpPr>
          <p:nvPr>
            <p:ph type="title"/>
          </p:nvPr>
        </p:nvSpPr>
        <p:spPr/>
        <p:txBody>
          <a:bodyPr>
            <a:spAutoFit/>
          </a:bodyPr>
          <a:lstStyle/>
          <a:p>
            <a:r>
              <a:rPr lang="en-US" altLang="ja-JP" dirty="0"/>
              <a:t>1. </a:t>
            </a:r>
            <a:r>
              <a:rPr lang="ja-JP" altLang="en-US" dirty="0"/>
              <a:t>目的・背景</a:t>
            </a:r>
          </a:p>
        </p:txBody>
      </p:sp>
    </p:spTree>
    <p:extLst>
      <p:ext uri="{BB962C8B-B14F-4D97-AF65-F5344CB8AC3E}">
        <p14:creationId xmlns:p14="http://schemas.microsoft.com/office/powerpoint/2010/main" val="387461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F0CCEB79-68C4-F785-A3F3-EE6847957570}"/>
              </a:ext>
            </a:extLst>
          </p:cNvPr>
          <p:cNvSpPr>
            <a:spLocks noGrp="1"/>
          </p:cNvSpPr>
          <p:nvPr>
            <p:ph type="body" sz="quarter" idx="20"/>
          </p:nvPr>
        </p:nvSpPr>
        <p:spPr>
          <a:xfrm>
            <a:off x="538163" y="6962562"/>
            <a:ext cx="9612000" cy="270843"/>
          </a:xfrm>
        </p:spPr>
        <p:txBody>
          <a:bodyPr>
            <a:spAutoFit/>
          </a:bodyPr>
          <a:lstStyle/>
          <a:p>
            <a:r>
              <a:rPr lang="ja-JP" altLang="en-US" dirty="0">
                <a:latin typeface="+mn-lt"/>
              </a:rPr>
              <a:t>出所）</a:t>
            </a:r>
            <a:r>
              <a:rPr lang="ja-JP" altLang="en-US" b="0" i="0" u="none" strike="noStrike" baseline="0" dirty="0">
                <a:solidFill>
                  <a:srgbClr val="000000"/>
                </a:solidFill>
                <a:latin typeface="+mn-lt"/>
              </a:rPr>
              <a:t>厚生労働省第１０回社会保障審議会介護保険部会介護分野の文書に係る負担軽減に関する専門委員会資料（</a:t>
            </a:r>
            <a:r>
              <a:rPr lang="en-US" altLang="ja-JP" b="0" i="0" u="none" strike="noStrike" baseline="0" dirty="0">
                <a:solidFill>
                  <a:srgbClr val="003A83"/>
                </a:solidFill>
                <a:latin typeface="+mn-lt"/>
                <a:hlinkClick r:id="rId2"/>
              </a:rPr>
              <a:t>https://www.mhlw.go.jp/content/12201000/000614741.pdf</a:t>
            </a:r>
            <a:r>
              <a:rPr lang="ja-JP" altLang="en-US" b="0" i="0" u="none" strike="noStrike" baseline="0" dirty="0">
                <a:solidFill>
                  <a:srgbClr val="003A83"/>
                </a:solidFill>
                <a:latin typeface="+mn-lt"/>
              </a:rPr>
              <a:t>、</a:t>
            </a:r>
            <a:r>
              <a:rPr lang="ja-JP" altLang="en-US" b="0" i="0" u="none" strike="noStrike" baseline="0" dirty="0">
                <a:solidFill>
                  <a:srgbClr val="000000"/>
                </a:solidFill>
                <a:latin typeface="+mn-lt"/>
              </a:rPr>
              <a:t>閲覧日：令和４年９月</a:t>
            </a:r>
            <a:r>
              <a:rPr lang="en-US" altLang="ja-JP" b="0" i="0" u="none" strike="noStrike" baseline="0" dirty="0">
                <a:solidFill>
                  <a:srgbClr val="000000"/>
                </a:solidFill>
                <a:latin typeface="+mn-lt"/>
              </a:rPr>
              <a:t>21</a:t>
            </a:r>
            <a:r>
              <a:rPr lang="ja-JP" altLang="en-US" b="0" i="0" u="none" strike="noStrike" baseline="0" dirty="0">
                <a:solidFill>
                  <a:srgbClr val="000000"/>
                </a:solidFill>
                <a:latin typeface="+mn-lt"/>
              </a:rPr>
              <a:t>日、点線は</a:t>
            </a:r>
            <a:r>
              <a:rPr lang="en-US" altLang="ja-JP" b="0" i="0" u="none" strike="noStrike" baseline="0" dirty="0">
                <a:solidFill>
                  <a:srgbClr val="000000"/>
                </a:solidFill>
                <a:latin typeface="+mn-lt"/>
              </a:rPr>
              <a:t>MRI</a:t>
            </a:r>
            <a:r>
              <a:rPr lang="ja-JP" altLang="en-US" b="0" i="0" u="none" strike="noStrike" baseline="0" dirty="0">
                <a:solidFill>
                  <a:srgbClr val="000000"/>
                </a:solidFill>
                <a:latin typeface="+mn-lt"/>
              </a:rPr>
              <a:t>追加） </a:t>
            </a:r>
            <a:endParaRPr lang="ja-JP" altLang="en-US" dirty="0">
              <a:latin typeface="+mn-lt"/>
            </a:endParaRPr>
          </a:p>
        </p:txBody>
      </p:sp>
      <p:sp>
        <p:nvSpPr>
          <p:cNvPr id="6" name="コンテンツ プレースホルダー 5">
            <a:extLst>
              <a:ext uri="{FF2B5EF4-FFF2-40B4-BE49-F238E27FC236}">
                <a16:creationId xmlns:a16="http://schemas.microsoft.com/office/drawing/2014/main" id="{E04CBDDB-3D87-16D8-B6EF-05E29F1F709A}"/>
              </a:ext>
            </a:extLst>
          </p:cNvPr>
          <p:cNvSpPr>
            <a:spLocks noGrp="1"/>
          </p:cNvSpPr>
          <p:nvPr>
            <p:ph idx="15"/>
          </p:nvPr>
        </p:nvSpPr>
        <p:spPr>
          <a:xfrm>
            <a:off x="539904" y="1410751"/>
            <a:ext cx="9612001" cy="1181862"/>
          </a:xfrm>
        </p:spPr>
        <p:txBody>
          <a:bodyPr anchor="t">
            <a:spAutoFit/>
          </a:bodyPr>
          <a:lstStyle/>
          <a:p>
            <a:r>
              <a:rPr lang="ja-JP" altLang="en-US" dirty="0"/>
              <a:t>厚生労働省では、介護分野の文書に係る負担軽減に関する取り組みを行うため、「ウェブ入力・電子</a:t>
            </a:r>
            <a:br>
              <a:rPr lang="ja-JP" altLang="en-US" dirty="0"/>
            </a:br>
            <a:r>
              <a:rPr lang="ja-JP" altLang="en-US" dirty="0"/>
              <a:t>申請」を進めてきました。その「ウェブ入力・電子申請」について、介護サービス情報公表システムを活用したオンラインによる指定申請が可能な「電子申請届出システム」が令和</a:t>
            </a:r>
            <a:r>
              <a:rPr lang="en-US" altLang="ja-JP" dirty="0"/>
              <a:t>4</a:t>
            </a:r>
            <a:r>
              <a:rPr lang="ja-JP" altLang="en-US" dirty="0"/>
              <a:t>年</a:t>
            </a:r>
            <a:r>
              <a:rPr lang="en-US" altLang="ja-JP" dirty="0"/>
              <a:t>11</a:t>
            </a:r>
            <a:r>
              <a:rPr lang="ja-JP" altLang="en-US" dirty="0"/>
              <a:t>月から運用開始されています。</a:t>
            </a:r>
          </a:p>
        </p:txBody>
      </p:sp>
      <p:sp>
        <p:nvSpPr>
          <p:cNvPr id="5" name="字幕 4">
            <a:extLst>
              <a:ext uri="{FF2B5EF4-FFF2-40B4-BE49-F238E27FC236}">
                <a16:creationId xmlns:a16="http://schemas.microsoft.com/office/drawing/2014/main" id="{17556725-3D33-369F-ACF0-B8FF666BF403}"/>
              </a:ext>
            </a:extLst>
          </p:cNvPr>
          <p:cNvSpPr>
            <a:spLocks noGrp="1"/>
          </p:cNvSpPr>
          <p:nvPr>
            <p:ph type="subTitle" idx="10"/>
          </p:nvPr>
        </p:nvSpPr>
        <p:spPr>
          <a:xfrm>
            <a:off x="540000" y="847055"/>
            <a:ext cx="9216000" cy="378180"/>
          </a:xfrm>
        </p:spPr>
        <p:txBody>
          <a:bodyPr>
            <a:noAutofit/>
          </a:bodyPr>
          <a:lstStyle/>
          <a:p>
            <a:r>
              <a:rPr lang="ja-JP" altLang="en-US" dirty="0"/>
              <a:t>電子申請届出システムの目的・背景</a:t>
            </a:r>
          </a:p>
        </p:txBody>
      </p:sp>
      <p:sp>
        <p:nvSpPr>
          <p:cNvPr id="4" name="タイトル 3">
            <a:extLst>
              <a:ext uri="{FF2B5EF4-FFF2-40B4-BE49-F238E27FC236}">
                <a16:creationId xmlns:a16="http://schemas.microsoft.com/office/drawing/2014/main" id="{EC6DC532-86A5-F899-AAC1-1B13D1619B34}"/>
              </a:ext>
            </a:extLst>
          </p:cNvPr>
          <p:cNvSpPr>
            <a:spLocks noGrp="1"/>
          </p:cNvSpPr>
          <p:nvPr>
            <p:ph type="title"/>
          </p:nvPr>
        </p:nvSpPr>
        <p:spPr/>
        <p:txBody>
          <a:bodyPr>
            <a:noAutofit/>
          </a:bodyPr>
          <a:lstStyle/>
          <a:p>
            <a:r>
              <a:rPr lang="en-US" altLang="ja-JP" dirty="0"/>
              <a:t>1.1 </a:t>
            </a:r>
            <a:r>
              <a:rPr lang="ja-JP" altLang="en-US" dirty="0"/>
              <a:t>電子申請届出システムの導入目的</a:t>
            </a:r>
          </a:p>
        </p:txBody>
      </p:sp>
      <p:grpSp>
        <p:nvGrpSpPr>
          <p:cNvPr id="12" name="グループ化 11">
            <a:extLst>
              <a:ext uri="{FF2B5EF4-FFF2-40B4-BE49-F238E27FC236}">
                <a16:creationId xmlns:a16="http://schemas.microsoft.com/office/drawing/2014/main" id="{79CE96BD-636C-47FF-B34B-314B55B81B67}"/>
              </a:ext>
            </a:extLst>
          </p:cNvPr>
          <p:cNvGrpSpPr/>
          <p:nvPr/>
        </p:nvGrpSpPr>
        <p:grpSpPr>
          <a:xfrm>
            <a:off x="2111098" y="2547704"/>
            <a:ext cx="6266096" cy="4364105"/>
            <a:chOff x="1922293" y="2421507"/>
            <a:chExt cx="6448764" cy="4495554"/>
          </a:xfrm>
        </p:grpSpPr>
        <p:pic>
          <p:nvPicPr>
            <p:cNvPr id="9" name="図 8">
              <a:extLst>
                <a:ext uri="{FF2B5EF4-FFF2-40B4-BE49-F238E27FC236}">
                  <a16:creationId xmlns:a16="http://schemas.microsoft.com/office/drawing/2014/main" id="{3A8D3780-2D1E-498F-A41C-9F35CF535C6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7148"/>
            <a:stretch/>
          </p:blipFill>
          <p:spPr bwMode="auto">
            <a:xfrm>
              <a:off x="1922293" y="2421507"/>
              <a:ext cx="6448764" cy="4495554"/>
            </a:xfrm>
            <a:prstGeom prst="rect">
              <a:avLst/>
            </a:prstGeom>
            <a:noFill/>
            <a:ln>
              <a:noFill/>
            </a:ln>
          </p:spPr>
        </p:pic>
        <p:sp>
          <p:nvSpPr>
            <p:cNvPr id="11" name="正方形/長方形 10">
              <a:extLst>
                <a:ext uri="{FF2B5EF4-FFF2-40B4-BE49-F238E27FC236}">
                  <a16:creationId xmlns:a16="http://schemas.microsoft.com/office/drawing/2014/main" id="{A9786590-A5FD-448E-B208-2AA9E9E8EDB9}"/>
                </a:ext>
              </a:extLst>
            </p:cNvPr>
            <p:cNvSpPr/>
            <p:nvPr/>
          </p:nvSpPr>
          <p:spPr>
            <a:xfrm>
              <a:off x="3050815" y="6414367"/>
              <a:ext cx="2668341" cy="158230"/>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Tree>
    <p:extLst>
      <p:ext uri="{BB962C8B-B14F-4D97-AF65-F5344CB8AC3E}">
        <p14:creationId xmlns:p14="http://schemas.microsoft.com/office/powerpoint/2010/main" val="3502459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F0CCEB79-68C4-F785-A3F3-EE6847957570}"/>
              </a:ext>
            </a:extLst>
          </p:cNvPr>
          <p:cNvSpPr>
            <a:spLocks noGrp="1"/>
          </p:cNvSpPr>
          <p:nvPr>
            <p:ph type="body" sz="quarter" idx="20"/>
          </p:nvPr>
        </p:nvSpPr>
        <p:spPr>
          <a:xfrm>
            <a:off x="538163" y="6821157"/>
            <a:ext cx="9612000" cy="270843"/>
          </a:xfrm>
        </p:spPr>
        <p:txBody>
          <a:bodyPr>
            <a:spAutoFit/>
          </a:bodyPr>
          <a:lstStyle/>
          <a:p>
            <a:r>
              <a:rPr lang="en-US" altLang="ja-JP" dirty="0"/>
              <a:t>※1</a:t>
            </a:r>
            <a:r>
              <a:rPr lang="ja-JP" altLang="en-US" dirty="0"/>
              <a:t>：本システムより実際に受け付ける申請・届出の種類は指定権者にて個別に制限を設ける場合があります。</a:t>
            </a:r>
          </a:p>
          <a:p>
            <a:r>
              <a:rPr lang="en-US" altLang="ja-JP" dirty="0"/>
              <a:t>※2</a:t>
            </a:r>
            <a:r>
              <a:rPr lang="ja-JP" altLang="en-US" dirty="0"/>
              <a:t>：「その他申請届出」は、再開届出、廃止・休止届出、指定辞退届出、指定を不要とする旨の届出等を含みます。</a:t>
            </a:r>
          </a:p>
        </p:txBody>
      </p:sp>
      <p:sp>
        <p:nvSpPr>
          <p:cNvPr id="6" name="コンテンツ プレースホルダー 5">
            <a:extLst>
              <a:ext uri="{FF2B5EF4-FFF2-40B4-BE49-F238E27FC236}">
                <a16:creationId xmlns:a16="http://schemas.microsoft.com/office/drawing/2014/main" id="{E04CBDDB-3D87-16D8-B6EF-05E29F1F709A}"/>
              </a:ext>
            </a:extLst>
          </p:cNvPr>
          <p:cNvSpPr>
            <a:spLocks noGrp="1"/>
          </p:cNvSpPr>
          <p:nvPr>
            <p:ph idx="15"/>
          </p:nvPr>
        </p:nvSpPr>
        <p:spPr/>
        <p:txBody>
          <a:bodyPr>
            <a:spAutoFit/>
          </a:bodyPr>
          <a:lstStyle/>
          <a:p>
            <a:r>
              <a:rPr lang="ja-JP" altLang="en-US" dirty="0"/>
              <a:t>電子申請届出システムを通じたオンラインによる申請・届出には、以下のメリットがあります。</a:t>
            </a:r>
          </a:p>
        </p:txBody>
      </p:sp>
      <p:sp>
        <p:nvSpPr>
          <p:cNvPr id="5" name="字幕 4">
            <a:extLst>
              <a:ext uri="{FF2B5EF4-FFF2-40B4-BE49-F238E27FC236}">
                <a16:creationId xmlns:a16="http://schemas.microsoft.com/office/drawing/2014/main" id="{17556725-3D33-369F-ACF0-B8FF666BF403}"/>
              </a:ext>
            </a:extLst>
          </p:cNvPr>
          <p:cNvSpPr>
            <a:spLocks noGrp="1"/>
          </p:cNvSpPr>
          <p:nvPr>
            <p:ph type="subTitle" idx="10"/>
          </p:nvPr>
        </p:nvSpPr>
        <p:spPr>
          <a:xfrm>
            <a:off x="540000" y="847055"/>
            <a:ext cx="9216000" cy="378180"/>
          </a:xfrm>
        </p:spPr>
        <p:txBody>
          <a:bodyPr>
            <a:noAutofit/>
          </a:bodyPr>
          <a:lstStyle/>
          <a:p>
            <a:r>
              <a:rPr lang="ja-JP" altLang="en-US" dirty="0"/>
              <a:t>電子申請届出システムによる申請・届出のメリット</a:t>
            </a:r>
          </a:p>
        </p:txBody>
      </p:sp>
      <p:sp>
        <p:nvSpPr>
          <p:cNvPr id="4" name="タイトル 3">
            <a:extLst>
              <a:ext uri="{FF2B5EF4-FFF2-40B4-BE49-F238E27FC236}">
                <a16:creationId xmlns:a16="http://schemas.microsoft.com/office/drawing/2014/main" id="{EC6DC532-86A5-F899-AAC1-1B13D1619B34}"/>
              </a:ext>
            </a:extLst>
          </p:cNvPr>
          <p:cNvSpPr>
            <a:spLocks noGrp="1"/>
          </p:cNvSpPr>
          <p:nvPr>
            <p:ph type="title"/>
          </p:nvPr>
        </p:nvSpPr>
        <p:spPr/>
        <p:txBody>
          <a:bodyPr>
            <a:noAutofit/>
          </a:bodyPr>
          <a:lstStyle/>
          <a:p>
            <a:r>
              <a:rPr lang="en-US" altLang="ja-JP" dirty="0"/>
              <a:t>1.2 </a:t>
            </a:r>
            <a:r>
              <a:rPr lang="ja-JP" altLang="en-US" dirty="0"/>
              <a:t>電子申請届出システムによる申請・届出のメリット</a:t>
            </a:r>
          </a:p>
        </p:txBody>
      </p:sp>
      <p:sp>
        <p:nvSpPr>
          <p:cNvPr id="8" name="テキスト プレースホルダー 7">
            <a:extLst>
              <a:ext uri="{FF2B5EF4-FFF2-40B4-BE49-F238E27FC236}">
                <a16:creationId xmlns:a16="http://schemas.microsoft.com/office/drawing/2014/main" id="{1115BFC1-45F0-C527-1E15-5C39BCC93EB5}"/>
              </a:ext>
            </a:extLst>
          </p:cNvPr>
          <p:cNvSpPr>
            <a:spLocks noGrp="1"/>
          </p:cNvSpPr>
          <p:nvPr>
            <p:ph type="body" sz="quarter" idx="21"/>
          </p:nvPr>
        </p:nvSpPr>
        <p:spPr>
          <a:xfrm>
            <a:off x="538163" y="2160000"/>
            <a:ext cx="9612000" cy="1779270"/>
          </a:xfrm>
        </p:spPr>
        <p:txBody>
          <a:bodyPr>
            <a:spAutoFit/>
          </a:bodyPr>
          <a:lstStyle/>
          <a:p>
            <a:r>
              <a:rPr lang="ja-JP" altLang="en-US" dirty="0"/>
              <a:t>提出書類の印刷、郵送・持参等の手間なく、ウェブ上で申請・届出を完結させることができます！</a:t>
            </a:r>
            <a:endParaRPr lang="en-US" altLang="ja-JP" dirty="0"/>
          </a:p>
          <a:p>
            <a:r>
              <a:rPr lang="ja-JP" altLang="en-US" dirty="0"/>
              <a:t>申請・届出の様式・付表についてウェブ画面で入力することができます！</a:t>
            </a:r>
            <a:endParaRPr lang="en-US" altLang="ja-JP" dirty="0"/>
          </a:p>
          <a:p>
            <a:r>
              <a:rPr lang="ja-JP" altLang="en-US" dirty="0"/>
              <a:t>添付書類について電子ファイルでの提出が可能なため、複数の申請・届出の際に同じファイルをご活用いただけます！</a:t>
            </a:r>
            <a:endParaRPr lang="en-US" altLang="ja-JP" dirty="0"/>
          </a:p>
          <a:p>
            <a:r>
              <a:rPr lang="ja-JP" altLang="en-US" dirty="0"/>
              <a:t>申請・届出の受付状況や結果について、システム上で確認が可能です！</a:t>
            </a:r>
            <a:endParaRPr lang="en-US" altLang="ja-JP" dirty="0"/>
          </a:p>
        </p:txBody>
      </p:sp>
      <p:pic>
        <p:nvPicPr>
          <p:cNvPr id="10" name="図 9">
            <a:extLst>
              <a:ext uri="{FF2B5EF4-FFF2-40B4-BE49-F238E27FC236}">
                <a16:creationId xmlns:a16="http://schemas.microsoft.com/office/drawing/2014/main" id="{7C3410B7-A2F1-4E53-8F68-14459377AEC9}"/>
              </a:ext>
            </a:extLst>
          </p:cNvPr>
          <p:cNvPicPr>
            <a:picLocks noChangeAspect="1"/>
          </p:cNvPicPr>
          <p:nvPr/>
        </p:nvPicPr>
        <p:blipFill>
          <a:blip r:embed="rId2"/>
          <a:stretch>
            <a:fillRect/>
          </a:stretch>
        </p:blipFill>
        <p:spPr>
          <a:xfrm>
            <a:off x="533111" y="4876798"/>
            <a:ext cx="9612000" cy="1653299"/>
          </a:xfrm>
          <a:prstGeom prst="rect">
            <a:avLst/>
          </a:prstGeom>
        </p:spPr>
      </p:pic>
      <p:sp>
        <p:nvSpPr>
          <p:cNvPr id="11" name="正方形/長方形 10">
            <a:extLst>
              <a:ext uri="{FF2B5EF4-FFF2-40B4-BE49-F238E27FC236}">
                <a16:creationId xmlns:a16="http://schemas.microsoft.com/office/drawing/2014/main" id="{D24D6A4C-DAF9-4AA1-850E-F6B851374BBF}"/>
              </a:ext>
            </a:extLst>
          </p:cNvPr>
          <p:cNvSpPr/>
          <p:nvPr/>
        </p:nvSpPr>
        <p:spPr>
          <a:xfrm>
            <a:off x="533111" y="4212939"/>
            <a:ext cx="9618952" cy="46551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noAutofit/>
          </a:bodyPr>
          <a:lstStyle/>
          <a:p>
            <a:pPr algn="ctr">
              <a:lnSpc>
                <a:spcPct val="130000"/>
              </a:lnSpc>
              <a:spcAft>
                <a:spcPts val="900"/>
              </a:spcAft>
            </a:pPr>
            <a:r>
              <a:rPr kumimoji="1" lang="ja-JP" altLang="en-US" sz="1600" dirty="0">
                <a:solidFill>
                  <a:schemeClr val="bg1"/>
                </a:solidFill>
              </a:rPr>
              <a:t>電子申請届出システムより受付可能な電子申請・届出の種類（予定）</a:t>
            </a:r>
            <a:r>
              <a:rPr kumimoji="1" lang="en-US" altLang="ja-JP" sz="1600" baseline="30000" dirty="0">
                <a:solidFill>
                  <a:schemeClr val="bg1"/>
                </a:solidFill>
              </a:rPr>
              <a:t>※1</a:t>
            </a:r>
            <a:endParaRPr kumimoji="1" lang="ja-JP" altLang="en-US" sz="1600" baseline="30000" dirty="0">
              <a:solidFill>
                <a:schemeClr val="bg1"/>
              </a:solidFill>
            </a:endParaRPr>
          </a:p>
        </p:txBody>
      </p:sp>
    </p:spTree>
    <p:extLst>
      <p:ext uri="{BB962C8B-B14F-4D97-AF65-F5344CB8AC3E}">
        <p14:creationId xmlns:p14="http://schemas.microsoft.com/office/powerpoint/2010/main" val="3788711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E04CBDDB-3D87-16D8-B6EF-05E29F1F709A}"/>
              </a:ext>
            </a:extLst>
          </p:cNvPr>
          <p:cNvSpPr>
            <a:spLocks noGrp="1"/>
          </p:cNvSpPr>
          <p:nvPr>
            <p:ph idx="15"/>
          </p:nvPr>
        </p:nvSpPr>
        <p:spPr>
          <a:xfrm>
            <a:off x="539904" y="1424069"/>
            <a:ext cx="9612001" cy="590931"/>
          </a:xfrm>
        </p:spPr>
        <p:txBody>
          <a:bodyPr>
            <a:spAutoFit/>
          </a:bodyPr>
          <a:lstStyle/>
          <a:p>
            <a:r>
              <a:rPr lang="ja-JP" altLang="en-US" dirty="0"/>
              <a:t>新規指定申請、変更届出、更新申請、加算に関する届出、他法制度に基づく申請届出などが、</a:t>
            </a:r>
            <a:br>
              <a:rPr lang="en-US" altLang="ja-JP" dirty="0"/>
            </a:br>
            <a:r>
              <a:rPr lang="ja-JP" altLang="en-US" dirty="0"/>
              <a:t>本システムによる電子申請・届出の対象範囲です。</a:t>
            </a:r>
          </a:p>
        </p:txBody>
      </p:sp>
      <p:sp>
        <p:nvSpPr>
          <p:cNvPr id="5" name="字幕 4">
            <a:extLst>
              <a:ext uri="{FF2B5EF4-FFF2-40B4-BE49-F238E27FC236}">
                <a16:creationId xmlns:a16="http://schemas.microsoft.com/office/drawing/2014/main" id="{17556725-3D33-369F-ACF0-B8FF666BF403}"/>
              </a:ext>
            </a:extLst>
          </p:cNvPr>
          <p:cNvSpPr>
            <a:spLocks noGrp="1"/>
          </p:cNvSpPr>
          <p:nvPr>
            <p:ph type="subTitle" idx="10"/>
          </p:nvPr>
        </p:nvSpPr>
        <p:spPr>
          <a:xfrm>
            <a:off x="540000" y="847055"/>
            <a:ext cx="9216000" cy="378180"/>
          </a:xfrm>
        </p:spPr>
        <p:txBody>
          <a:bodyPr>
            <a:noAutofit/>
          </a:bodyPr>
          <a:lstStyle/>
          <a:p>
            <a:r>
              <a:rPr lang="ja-JP" altLang="en-US" dirty="0"/>
              <a:t>電子申請届出システム上で提出可能な申請・届出の種類</a:t>
            </a:r>
          </a:p>
        </p:txBody>
      </p:sp>
      <p:sp>
        <p:nvSpPr>
          <p:cNvPr id="4" name="タイトル 3">
            <a:extLst>
              <a:ext uri="{FF2B5EF4-FFF2-40B4-BE49-F238E27FC236}">
                <a16:creationId xmlns:a16="http://schemas.microsoft.com/office/drawing/2014/main" id="{EC6DC532-86A5-F899-AAC1-1B13D1619B34}"/>
              </a:ext>
            </a:extLst>
          </p:cNvPr>
          <p:cNvSpPr>
            <a:spLocks noGrp="1"/>
          </p:cNvSpPr>
          <p:nvPr>
            <p:ph type="title"/>
          </p:nvPr>
        </p:nvSpPr>
        <p:spPr/>
        <p:txBody>
          <a:bodyPr>
            <a:noAutofit/>
          </a:bodyPr>
          <a:lstStyle/>
          <a:p>
            <a:r>
              <a:rPr lang="en-US" altLang="ja-JP" dirty="0"/>
              <a:t>1.3 </a:t>
            </a:r>
            <a:r>
              <a:rPr lang="ja-JP" altLang="en-US" dirty="0"/>
              <a:t>電子申請届出システム上で提出可能な申請・届出の種類</a:t>
            </a:r>
          </a:p>
        </p:txBody>
      </p:sp>
      <p:pic>
        <p:nvPicPr>
          <p:cNvPr id="9" name="図 8">
            <a:extLst>
              <a:ext uri="{FF2B5EF4-FFF2-40B4-BE49-F238E27FC236}">
                <a16:creationId xmlns:a16="http://schemas.microsoft.com/office/drawing/2014/main" id="{B4313EA0-52EF-4431-9870-01F32F06D94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2138" t="16367" r="12227" b="8653"/>
          <a:stretch/>
        </p:blipFill>
        <p:spPr>
          <a:xfrm>
            <a:off x="1143241" y="2159456"/>
            <a:ext cx="8009329" cy="4553164"/>
          </a:xfrm>
          <a:prstGeom prst="rect">
            <a:avLst/>
          </a:prstGeom>
          <a:ln>
            <a:solidFill>
              <a:schemeClr val="bg1">
                <a:lumMod val="75000"/>
              </a:schemeClr>
            </a:solidFill>
          </a:ln>
        </p:spPr>
      </p:pic>
      <p:sp>
        <p:nvSpPr>
          <p:cNvPr id="10" name="正方形/長方形 9">
            <a:extLst>
              <a:ext uri="{FF2B5EF4-FFF2-40B4-BE49-F238E27FC236}">
                <a16:creationId xmlns:a16="http://schemas.microsoft.com/office/drawing/2014/main" id="{372DD5F4-2DD3-43E2-8751-EB83A069B00E}"/>
              </a:ext>
            </a:extLst>
          </p:cNvPr>
          <p:cNvSpPr/>
          <p:nvPr/>
        </p:nvSpPr>
        <p:spPr>
          <a:xfrm>
            <a:off x="1431235" y="3779837"/>
            <a:ext cx="1709530" cy="529770"/>
          </a:xfrm>
          <a:prstGeom prst="rect">
            <a:avLst/>
          </a:prstGeom>
          <a:noFill/>
          <a:ln w="19050">
            <a:solidFill>
              <a:schemeClr val="tx2"/>
            </a:solidFill>
            <a:prstDash val="dash"/>
          </a:ln>
        </p:spPr>
        <p:style>
          <a:lnRef idx="2">
            <a:schemeClr val="accent1"/>
          </a:lnRef>
          <a:fillRef idx="1">
            <a:schemeClr val="lt1"/>
          </a:fillRef>
          <a:effectRef idx="0">
            <a:schemeClr val="accent1"/>
          </a:effectRef>
          <a:fontRef idx="minor">
            <a:schemeClr val="dk1"/>
          </a:fontRef>
        </p:style>
        <p:txBody>
          <a:bodyPr lIns="108000" tIns="108000" rIns="108000" bIns="108000" rtlCol="0" anchor="t" anchorCtr="0">
            <a:noAutofit/>
          </a:bodyPr>
          <a:lstStyle/>
          <a:p>
            <a:pPr algn="l">
              <a:lnSpc>
                <a:spcPct val="130000"/>
              </a:lnSpc>
              <a:spcAft>
                <a:spcPts val="900"/>
              </a:spcAft>
            </a:pPr>
            <a:endParaRPr kumimoji="1" lang="ja-JP" altLang="en-US" sz="1200" dirty="0">
              <a:solidFill>
                <a:srgbClr val="000000"/>
              </a:solidFill>
            </a:endParaRPr>
          </a:p>
        </p:txBody>
      </p:sp>
      <p:sp>
        <p:nvSpPr>
          <p:cNvPr id="11" name="正方形/長方形 10">
            <a:extLst>
              <a:ext uri="{FF2B5EF4-FFF2-40B4-BE49-F238E27FC236}">
                <a16:creationId xmlns:a16="http://schemas.microsoft.com/office/drawing/2014/main" id="{8095AEFD-E872-420E-B0C5-6745CD141147}"/>
              </a:ext>
            </a:extLst>
          </p:cNvPr>
          <p:cNvSpPr/>
          <p:nvPr/>
        </p:nvSpPr>
        <p:spPr>
          <a:xfrm>
            <a:off x="1431234" y="4349522"/>
            <a:ext cx="3419061" cy="858582"/>
          </a:xfrm>
          <a:prstGeom prst="rect">
            <a:avLst/>
          </a:prstGeom>
          <a:noFill/>
          <a:ln w="19050">
            <a:solidFill>
              <a:schemeClr val="tx2"/>
            </a:solidFill>
            <a:prstDash val="dash"/>
          </a:ln>
        </p:spPr>
        <p:style>
          <a:lnRef idx="2">
            <a:schemeClr val="accent1"/>
          </a:lnRef>
          <a:fillRef idx="1">
            <a:schemeClr val="lt1"/>
          </a:fillRef>
          <a:effectRef idx="0">
            <a:schemeClr val="accent1"/>
          </a:effectRef>
          <a:fontRef idx="minor">
            <a:schemeClr val="dk1"/>
          </a:fontRef>
        </p:style>
        <p:txBody>
          <a:bodyPr lIns="108000" tIns="108000" rIns="108000" bIns="108000" rtlCol="0" anchor="t" anchorCtr="0">
            <a:noAutofit/>
          </a:bodyPr>
          <a:lstStyle/>
          <a:p>
            <a:pPr algn="l">
              <a:lnSpc>
                <a:spcPct val="130000"/>
              </a:lnSpc>
              <a:spcAft>
                <a:spcPts val="900"/>
              </a:spcAft>
            </a:pPr>
            <a:endParaRPr kumimoji="1" lang="ja-JP" altLang="en-US" sz="1200" dirty="0">
              <a:solidFill>
                <a:srgbClr val="000000"/>
              </a:solidFill>
            </a:endParaRPr>
          </a:p>
        </p:txBody>
      </p:sp>
      <p:sp>
        <p:nvSpPr>
          <p:cNvPr id="12" name="正方形/長方形 11">
            <a:extLst>
              <a:ext uri="{FF2B5EF4-FFF2-40B4-BE49-F238E27FC236}">
                <a16:creationId xmlns:a16="http://schemas.microsoft.com/office/drawing/2014/main" id="{3E795B71-F3DB-4F80-9DFD-D325EA4ACD6F}"/>
              </a:ext>
            </a:extLst>
          </p:cNvPr>
          <p:cNvSpPr/>
          <p:nvPr/>
        </p:nvSpPr>
        <p:spPr>
          <a:xfrm>
            <a:off x="1431234" y="5248019"/>
            <a:ext cx="1709532" cy="524628"/>
          </a:xfrm>
          <a:prstGeom prst="rect">
            <a:avLst/>
          </a:prstGeom>
          <a:noFill/>
          <a:ln w="19050">
            <a:solidFill>
              <a:schemeClr val="tx2"/>
            </a:solidFill>
            <a:prstDash val="dash"/>
          </a:ln>
        </p:spPr>
        <p:style>
          <a:lnRef idx="2">
            <a:schemeClr val="accent1"/>
          </a:lnRef>
          <a:fillRef idx="1">
            <a:schemeClr val="lt1"/>
          </a:fillRef>
          <a:effectRef idx="0">
            <a:schemeClr val="accent1"/>
          </a:effectRef>
          <a:fontRef idx="minor">
            <a:schemeClr val="dk1"/>
          </a:fontRef>
        </p:style>
        <p:txBody>
          <a:bodyPr lIns="108000" tIns="108000" rIns="108000" bIns="108000" rtlCol="0" anchor="t" anchorCtr="0">
            <a:noAutofit/>
          </a:bodyPr>
          <a:lstStyle/>
          <a:p>
            <a:pPr algn="l">
              <a:lnSpc>
                <a:spcPct val="130000"/>
              </a:lnSpc>
              <a:spcAft>
                <a:spcPts val="900"/>
              </a:spcAft>
            </a:pPr>
            <a:endParaRPr kumimoji="1" lang="ja-JP" altLang="en-US" sz="1200" dirty="0">
              <a:solidFill>
                <a:srgbClr val="000000"/>
              </a:solidFill>
            </a:endParaRPr>
          </a:p>
        </p:txBody>
      </p:sp>
      <p:sp>
        <p:nvSpPr>
          <p:cNvPr id="13" name="正方形/長方形 12">
            <a:extLst>
              <a:ext uri="{FF2B5EF4-FFF2-40B4-BE49-F238E27FC236}">
                <a16:creationId xmlns:a16="http://schemas.microsoft.com/office/drawing/2014/main" id="{EBF07CCF-1170-4146-B4DB-02BC081AFF03}"/>
              </a:ext>
            </a:extLst>
          </p:cNvPr>
          <p:cNvSpPr/>
          <p:nvPr/>
        </p:nvSpPr>
        <p:spPr>
          <a:xfrm>
            <a:off x="4962937" y="3784978"/>
            <a:ext cx="3290516" cy="1749129"/>
          </a:xfrm>
          <a:prstGeom prst="rect">
            <a:avLst/>
          </a:prstGeom>
          <a:noFill/>
          <a:ln w="19050">
            <a:solidFill>
              <a:schemeClr val="tx2"/>
            </a:solidFill>
            <a:prstDash val="dash"/>
          </a:ln>
        </p:spPr>
        <p:style>
          <a:lnRef idx="2">
            <a:schemeClr val="accent1"/>
          </a:lnRef>
          <a:fillRef idx="1">
            <a:schemeClr val="lt1"/>
          </a:fillRef>
          <a:effectRef idx="0">
            <a:schemeClr val="accent1"/>
          </a:effectRef>
          <a:fontRef idx="minor">
            <a:schemeClr val="dk1"/>
          </a:fontRef>
        </p:style>
        <p:txBody>
          <a:bodyPr lIns="108000" tIns="108000" rIns="108000" bIns="108000" rtlCol="0" anchor="t" anchorCtr="0">
            <a:noAutofit/>
          </a:bodyPr>
          <a:lstStyle/>
          <a:p>
            <a:pPr algn="l">
              <a:lnSpc>
                <a:spcPct val="130000"/>
              </a:lnSpc>
              <a:spcAft>
                <a:spcPts val="900"/>
              </a:spcAft>
            </a:pPr>
            <a:endParaRPr kumimoji="1" lang="ja-JP" altLang="en-US" sz="1200" dirty="0">
              <a:solidFill>
                <a:srgbClr val="000000"/>
              </a:solidFill>
            </a:endParaRPr>
          </a:p>
        </p:txBody>
      </p:sp>
      <p:sp>
        <p:nvSpPr>
          <p:cNvPr id="15" name="正方形/長方形 14">
            <a:extLst>
              <a:ext uri="{FF2B5EF4-FFF2-40B4-BE49-F238E27FC236}">
                <a16:creationId xmlns:a16="http://schemas.microsoft.com/office/drawing/2014/main" id="{E2252C0E-239B-4560-BA99-F319012463CA}"/>
              </a:ext>
            </a:extLst>
          </p:cNvPr>
          <p:cNvSpPr/>
          <p:nvPr/>
        </p:nvSpPr>
        <p:spPr>
          <a:xfrm>
            <a:off x="4962936" y="6026113"/>
            <a:ext cx="2670315" cy="430345"/>
          </a:xfrm>
          <a:prstGeom prst="rect">
            <a:avLst/>
          </a:prstGeom>
          <a:noFill/>
          <a:ln w="19050">
            <a:solidFill>
              <a:schemeClr val="tx2"/>
            </a:solidFill>
            <a:prstDash val="dash"/>
          </a:ln>
        </p:spPr>
        <p:style>
          <a:lnRef idx="2">
            <a:schemeClr val="accent1"/>
          </a:lnRef>
          <a:fillRef idx="1">
            <a:schemeClr val="lt1"/>
          </a:fillRef>
          <a:effectRef idx="0">
            <a:schemeClr val="accent1"/>
          </a:effectRef>
          <a:fontRef idx="minor">
            <a:schemeClr val="dk1"/>
          </a:fontRef>
        </p:style>
        <p:txBody>
          <a:bodyPr lIns="108000" tIns="108000" rIns="108000" bIns="108000" rtlCol="0" anchor="t" anchorCtr="0">
            <a:noAutofit/>
          </a:bodyPr>
          <a:lstStyle/>
          <a:p>
            <a:pPr algn="l">
              <a:lnSpc>
                <a:spcPct val="130000"/>
              </a:lnSpc>
              <a:spcAft>
                <a:spcPts val="900"/>
              </a:spcAft>
            </a:pPr>
            <a:endParaRPr kumimoji="1" lang="ja-JP" altLang="en-US" sz="1200" dirty="0">
              <a:solidFill>
                <a:srgbClr val="000000"/>
              </a:solidFill>
            </a:endParaRPr>
          </a:p>
        </p:txBody>
      </p:sp>
      <p:sp>
        <p:nvSpPr>
          <p:cNvPr id="16" name="正方形/長方形 15">
            <a:extLst>
              <a:ext uri="{FF2B5EF4-FFF2-40B4-BE49-F238E27FC236}">
                <a16:creationId xmlns:a16="http://schemas.microsoft.com/office/drawing/2014/main" id="{381B3E34-6C03-42AA-8DAE-4549CCF9DB86}"/>
              </a:ext>
            </a:extLst>
          </p:cNvPr>
          <p:cNvSpPr/>
          <p:nvPr/>
        </p:nvSpPr>
        <p:spPr>
          <a:xfrm>
            <a:off x="4962936" y="5566261"/>
            <a:ext cx="2670315" cy="430345"/>
          </a:xfrm>
          <a:prstGeom prst="rect">
            <a:avLst/>
          </a:prstGeom>
          <a:noFill/>
          <a:ln w="19050">
            <a:solidFill>
              <a:schemeClr val="tx2"/>
            </a:solidFill>
            <a:prstDash val="dash"/>
          </a:ln>
        </p:spPr>
        <p:style>
          <a:lnRef idx="2">
            <a:schemeClr val="accent1"/>
          </a:lnRef>
          <a:fillRef idx="1">
            <a:schemeClr val="lt1"/>
          </a:fillRef>
          <a:effectRef idx="0">
            <a:schemeClr val="accent1"/>
          </a:effectRef>
          <a:fontRef idx="minor">
            <a:schemeClr val="dk1"/>
          </a:fontRef>
        </p:style>
        <p:txBody>
          <a:bodyPr lIns="108000" tIns="108000" rIns="108000" bIns="108000" rtlCol="0" anchor="t" anchorCtr="0">
            <a:noAutofit/>
          </a:bodyPr>
          <a:lstStyle/>
          <a:p>
            <a:pPr algn="l">
              <a:lnSpc>
                <a:spcPct val="130000"/>
              </a:lnSpc>
              <a:spcAft>
                <a:spcPts val="900"/>
              </a:spcAft>
            </a:pPr>
            <a:endParaRPr kumimoji="1" lang="ja-JP" altLang="en-US" sz="1200" dirty="0">
              <a:solidFill>
                <a:srgbClr val="000000"/>
              </a:solidFill>
            </a:endParaRPr>
          </a:p>
        </p:txBody>
      </p:sp>
      <p:sp>
        <p:nvSpPr>
          <p:cNvPr id="18" name="吹き出し: 角を丸めた四角形 17">
            <a:extLst>
              <a:ext uri="{FF2B5EF4-FFF2-40B4-BE49-F238E27FC236}">
                <a16:creationId xmlns:a16="http://schemas.microsoft.com/office/drawing/2014/main" id="{FD375093-053C-4769-AAF4-58412DFF0465}"/>
              </a:ext>
            </a:extLst>
          </p:cNvPr>
          <p:cNvSpPr/>
          <p:nvPr/>
        </p:nvSpPr>
        <p:spPr>
          <a:xfrm>
            <a:off x="3253407" y="3769613"/>
            <a:ext cx="1165532" cy="432310"/>
          </a:xfrm>
          <a:prstGeom prst="wedgeRoundRectCallout">
            <a:avLst>
              <a:gd name="adj1" fmla="val -62447"/>
              <a:gd name="adj2" fmla="val 7322"/>
              <a:gd name="adj3" fmla="val 16667"/>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noAutofit/>
          </a:bodyPr>
          <a:lstStyle/>
          <a:p>
            <a:pPr algn="ctr">
              <a:lnSpc>
                <a:spcPct val="130000"/>
              </a:lnSpc>
              <a:spcAft>
                <a:spcPts val="900"/>
              </a:spcAft>
            </a:pPr>
            <a:r>
              <a:rPr kumimoji="1" lang="ja-JP" altLang="en-US" sz="1050" dirty="0">
                <a:solidFill>
                  <a:schemeClr val="bg1"/>
                </a:solidFill>
              </a:rPr>
              <a:t>新規指定申請</a:t>
            </a:r>
          </a:p>
        </p:txBody>
      </p:sp>
      <p:sp>
        <p:nvSpPr>
          <p:cNvPr id="19" name="吹き出し: 角を丸めた四角形 18">
            <a:extLst>
              <a:ext uri="{FF2B5EF4-FFF2-40B4-BE49-F238E27FC236}">
                <a16:creationId xmlns:a16="http://schemas.microsoft.com/office/drawing/2014/main" id="{A72F64CB-B44C-4DFB-A8C6-DE3684FAB8D1}"/>
              </a:ext>
            </a:extLst>
          </p:cNvPr>
          <p:cNvSpPr/>
          <p:nvPr/>
        </p:nvSpPr>
        <p:spPr>
          <a:xfrm>
            <a:off x="3651299" y="4396283"/>
            <a:ext cx="1165532" cy="432310"/>
          </a:xfrm>
          <a:prstGeom prst="wedgeRoundRectCallout">
            <a:avLst>
              <a:gd name="adj1" fmla="val -62447"/>
              <a:gd name="adj2" fmla="val 7322"/>
              <a:gd name="adj3" fmla="val 16667"/>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noAutofit/>
          </a:bodyPr>
          <a:lstStyle/>
          <a:p>
            <a:pPr algn="ctr">
              <a:lnSpc>
                <a:spcPct val="130000"/>
              </a:lnSpc>
              <a:spcAft>
                <a:spcPts val="900"/>
              </a:spcAft>
            </a:pPr>
            <a:r>
              <a:rPr kumimoji="1" lang="ja-JP" altLang="en-US" sz="1050" dirty="0">
                <a:solidFill>
                  <a:schemeClr val="bg1"/>
                </a:solidFill>
              </a:rPr>
              <a:t>変更届出</a:t>
            </a:r>
          </a:p>
        </p:txBody>
      </p:sp>
      <p:sp>
        <p:nvSpPr>
          <p:cNvPr id="20" name="吹き出し: 角を丸めた四角形 19">
            <a:extLst>
              <a:ext uri="{FF2B5EF4-FFF2-40B4-BE49-F238E27FC236}">
                <a16:creationId xmlns:a16="http://schemas.microsoft.com/office/drawing/2014/main" id="{109D601D-4D1A-4893-B25A-122D612F14FD}"/>
              </a:ext>
            </a:extLst>
          </p:cNvPr>
          <p:cNvSpPr/>
          <p:nvPr/>
        </p:nvSpPr>
        <p:spPr>
          <a:xfrm>
            <a:off x="3158317" y="5294178"/>
            <a:ext cx="1165532" cy="432310"/>
          </a:xfrm>
          <a:prstGeom prst="wedgeRoundRectCallout">
            <a:avLst>
              <a:gd name="adj1" fmla="val -62447"/>
              <a:gd name="adj2" fmla="val 7322"/>
              <a:gd name="adj3" fmla="val 16667"/>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noAutofit/>
          </a:bodyPr>
          <a:lstStyle/>
          <a:p>
            <a:pPr algn="ctr">
              <a:lnSpc>
                <a:spcPct val="130000"/>
              </a:lnSpc>
              <a:spcAft>
                <a:spcPts val="900"/>
              </a:spcAft>
            </a:pPr>
            <a:r>
              <a:rPr kumimoji="1" lang="ja-JP" altLang="en-US" sz="1050" dirty="0">
                <a:solidFill>
                  <a:schemeClr val="bg1"/>
                </a:solidFill>
              </a:rPr>
              <a:t>更新申請</a:t>
            </a:r>
          </a:p>
        </p:txBody>
      </p:sp>
      <p:sp>
        <p:nvSpPr>
          <p:cNvPr id="21" name="吹き出し: 角を丸めた四角形 20">
            <a:extLst>
              <a:ext uri="{FF2B5EF4-FFF2-40B4-BE49-F238E27FC236}">
                <a16:creationId xmlns:a16="http://schemas.microsoft.com/office/drawing/2014/main" id="{46D53682-0007-4917-BC18-EA961BB4EFF7}"/>
              </a:ext>
            </a:extLst>
          </p:cNvPr>
          <p:cNvSpPr/>
          <p:nvPr/>
        </p:nvSpPr>
        <p:spPr>
          <a:xfrm>
            <a:off x="8280505" y="3779837"/>
            <a:ext cx="1321623" cy="357114"/>
          </a:xfrm>
          <a:prstGeom prst="wedgeRoundRectCallout">
            <a:avLst>
              <a:gd name="adj1" fmla="val -62447"/>
              <a:gd name="adj2" fmla="val 7322"/>
              <a:gd name="adj3" fmla="val 16667"/>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noAutofit/>
          </a:bodyPr>
          <a:lstStyle/>
          <a:p>
            <a:pPr algn="ctr">
              <a:lnSpc>
                <a:spcPct val="130000"/>
              </a:lnSpc>
              <a:spcAft>
                <a:spcPts val="900"/>
              </a:spcAft>
            </a:pPr>
            <a:r>
              <a:rPr kumimoji="1" lang="ja-JP" altLang="en-US" sz="1050" dirty="0">
                <a:solidFill>
                  <a:schemeClr val="bg1"/>
                </a:solidFill>
              </a:rPr>
              <a:t>その他届出・申請</a:t>
            </a:r>
          </a:p>
        </p:txBody>
      </p:sp>
      <p:sp>
        <p:nvSpPr>
          <p:cNvPr id="22" name="吹き出し: 角を丸めた四角形 21">
            <a:extLst>
              <a:ext uri="{FF2B5EF4-FFF2-40B4-BE49-F238E27FC236}">
                <a16:creationId xmlns:a16="http://schemas.microsoft.com/office/drawing/2014/main" id="{528BB742-2EF5-4776-831C-CC565E4CA2F7}"/>
              </a:ext>
            </a:extLst>
          </p:cNvPr>
          <p:cNvSpPr/>
          <p:nvPr/>
        </p:nvSpPr>
        <p:spPr>
          <a:xfrm>
            <a:off x="7732099" y="5566261"/>
            <a:ext cx="1321623" cy="357114"/>
          </a:xfrm>
          <a:prstGeom prst="wedgeRoundRectCallout">
            <a:avLst>
              <a:gd name="adj1" fmla="val -62447"/>
              <a:gd name="adj2" fmla="val 7322"/>
              <a:gd name="adj3" fmla="val 16667"/>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noAutofit/>
          </a:bodyPr>
          <a:lstStyle/>
          <a:p>
            <a:pPr algn="ctr">
              <a:lnSpc>
                <a:spcPct val="130000"/>
              </a:lnSpc>
              <a:spcAft>
                <a:spcPts val="900"/>
              </a:spcAft>
            </a:pPr>
            <a:r>
              <a:rPr kumimoji="1" lang="ja-JP" altLang="en-US" sz="1050" dirty="0">
                <a:solidFill>
                  <a:schemeClr val="bg1"/>
                </a:solidFill>
              </a:rPr>
              <a:t>加算に関する届出</a:t>
            </a:r>
          </a:p>
        </p:txBody>
      </p:sp>
      <p:sp>
        <p:nvSpPr>
          <p:cNvPr id="23" name="吹き出し: 角を丸めた四角形 22">
            <a:extLst>
              <a:ext uri="{FF2B5EF4-FFF2-40B4-BE49-F238E27FC236}">
                <a16:creationId xmlns:a16="http://schemas.microsoft.com/office/drawing/2014/main" id="{CCCF5B3A-F21F-43FB-BDA7-D757C076361E}"/>
              </a:ext>
            </a:extLst>
          </p:cNvPr>
          <p:cNvSpPr/>
          <p:nvPr/>
        </p:nvSpPr>
        <p:spPr>
          <a:xfrm>
            <a:off x="7732099" y="6042016"/>
            <a:ext cx="1321623" cy="430344"/>
          </a:xfrm>
          <a:prstGeom prst="wedgeRoundRectCallout">
            <a:avLst>
              <a:gd name="adj1" fmla="val -62447"/>
              <a:gd name="adj2" fmla="val 7322"/>
              <a:gd name="adj3" fmla="val 16667"/>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noAutofit/>
          </a:bodyPr>
          <a:lstStyle/>
          <a:p>
            <a:pPr algn="ctr">
              <a:lnSpc>
                <a:spcPct val="130000"/>
              </a:lnSpc>
              <a:spcAft>
                <a:spcPts val="900"/>
              </a:spcAft>
            </a:pPr>
            <a:r>
              <a:rPr kumimoji="1" lang="ja-JP" altLang="en-US" sz="1050" dirty="0">
                <a:solidFill>
                  <a:schemeClr val="bg1"/>
                </a:solidFill>
              </a:rPr>
              <a:t>他法制度に基づく申請届出</a:t>
            </a:r>
          </a:p>
        </p:txBody>
      </p:sp>
      <p:sp>
        <p:nvSpPr>
          <p:cNvPr id="2" name="テキスト プレースホルダー 1">
            <a:extLst>
              <a:ext uri="{FF2B5EF4-FFF2-40B4-BE49-F238E27FC236}">
                <a16:creationId xmlns:a16="http://schemas.microsoft.com/office/drawing/2014/main" id="{62C01794-5E7F-3070-5EA4-530D9739F8C3}"/>
              </a:ext>
            </a:extLst>
          </p:cNvPr>
          <p:cNvSpPr txBox="1">
            <a:spLocks/>
          </p:cNvSpPr>
          <p:nvPr/>
        </p:nvSpPr>
        <p:spPr>
          <a:xfrm>
            <a:off x="538163" y="6808271"/>
            <a:ext cx="9612000" cy="406265"/>
          </a:xfrm>
          <a:prstGeom prst="rect">
            <a:avLst/>
          </a:prstGeom>
        </p:spPr>
        <p:txBody>
          <a:bodyPr vert="horz" wrap="square" lIns="0" tIns="0" rIns="0" bIns="0" rtlCol="0" anchor="b" anchorCtr="0">
            <a:spAutoFit/>
          </a:bodyPr>
          <a:lstStyle>
            <a:lvl1pPr marL="252000" marR="0" indent="-252000" algn="l" defTabSz="1007772" rtl="0" eaLnBrk="1" fontAlgn="ctr" latinLnBrk="0" hangingPunct="1">
              <a:lnSpc>
                <a:spcPct val="110000"/>
              </a:lnSpc>
              <a:spcBef>
                <a:spcPts val="0"/>
              </a:spcBef>
              <a:spcAft>
                <a:spcPts val="0"/>
              </a:spcAft>
              <a:buClr>
                <a:schemeClr val="tx2"/>
              </a:buClr>
              <a:buSzTx/>
              <a:buFont typeface="Wingdings" panose="05000000000000000000" pitchFamily="2" charset="2"/>
              <a:buNone/>
              <a:tabLst/>
              <a:defRPr kumimoji="1" sz="800" b="0" kern="1200" spc="120" baseline="0">
                <a:solidFill>
                  <a:srgbClr val="000000"/>
                </a:solidFill>
                <a:latin typeface="+mn-ea"/>
                <a:ea typeface="+mn-ea"/>
                <a:cs typeface="+mn-cs"/>
              </a:defRPr>
            </a:lvl1pPr>
            <a:lvl2pPr marL="360000" marR="0" indent="-180000" algn="l" defTabSz="1007772" rtl="0" eaLnBrk="1" fontAlgn="auto" latinLnBrk="0" hangingPunct="1">
              <a:lnSpc>
                <a:spcPct val="120000"/>
              </a:lnSpc>
              <a:spcBef>
                <a:spcPts val="0"/>
              </a:spcBef>
              <a:spcAft>
                <a:spcPts val="900"/>
              </a:spcAft>
              <a:buClr>
                <a:srgbClr val="3C82F4"/>
              </a:buClr>
              <a:buSzPct val="70000"/>
              <a:buFont typeface="Wingdings" panose="05000000000000000000" pitchFamily="2" charset="2"/>
              <a:buChar char="l"/>
              <a:tabLst/>
              <a:defRPr kumimoji="1" sz="1600" b="0" kern="1200" spc="120" baseline="0">
                <a:solidFill>
                  <a:srgbClr val="000000"/>
                </a:solidFill>
                <a:latin typeface="+mj-ea"/>
                <a:ea typeface="+mj-ea"/>
                <a:cs typeface="+mn-cs"/>
              </a:defRPr>
            </a:lvl2pPr>
            <a:lvl3pPr marL="468000" marR="0" indent="-144000" algn="l" defTabSz="1007772" rtl="0" eaLnBrk="1" fontAlgn="auto" latinLnBrk="0" hangingPunct="1">
              <a:lnSpc>
                <a:spcPct val="130000"/>
              </a:lnSpc>
              <a:spcBef>
                <a:spcPts val="0"/>
              </a:spcBef>
              <a:spcAft>
                <a:spcPts val="900"/>
              </a:spcAft>
              <a:buClr>
                <a:srgbClr val="000000"/>
              </a:buClr>
              <a:buSzTx/>
              <a:buFont typeface="BIZ UDPゴシック" panose="020B0400000000000000" pitchFamily="50" charset="-128"/>
              <a:buChar char="-"/>
              <a:tabLst/>
              <a:defRPr kumimoji="1" sz="1400" b="0" kern="1200" spc="120" baseline="0">
                <a:solidFill>
                  <a:srgbClr val="000000"/>
                </a:solidFill>
                <a:latin typeface="+mn-ea"/>
                <a:ea typeface="+mn-ea"/>
                <a:cs typeface="+mn-cs"/>
              </a:defRPr>
            </a:lvl3pPr>
            <a:lvl4pPr marL="576000" marR="0" indent="-108000" algn="l" defTabSz="1007772" rtl="0" eaLnBrk="1" fontAlgn="auto" latinLnBrk="0" hangingPunct="1">
              <a:lnSpc>
                <a:spcPct val="130000"/>
              </a:lnSpc>
              <a:spcBef>
                <a:spcPts val="0"/>
              </a:spcBef>
              <a:spcAft>
                <a:spcPts val="900"/>
              </a:spcAft>
              <a:buClr>
                <a:srgbClr val="595758"/>
              </a:buClr>
              <a:buSzTx/>
              <a:buFont typeface="Arial" panose="020B0604020202020204" pitchFamily="34" charset="0"/>
              <a:buChar char="•"/>
              <a:tabLst/>
              <a:defRPr kumimoji="1" sz="1200" b="0" kern="1200" spc="120" baseline="0">
                <a:solidFill>
                  <a:srgbClr val="000000"/>
                </a:solidFill>
                <a:latin typeface="+mn-ea"/>
                <a:ea typeface="+mn-ea"/>
                <a:cs typeface="+mn-cs"/>
              </a:defRPr>
            </a:lvl4pPr>
            <a:lvl5pPr marL="684000" marR="0" indent="-108000" algn="l" defTabSz="1007772" rtl="0" eaLnBrk="1" fontAlgn="auto" latinLnBrk="0" hangingPunct="1">
              <a:lnSpc>
                <a:spcPct val="130000"/>
              </a:lnSpc>
              <a:spcBef>
                <a:spcPts val="0"/>
              </a:spcBef>
              <a:spcAft>
                <a:spcPts val="900"/>
              </a:spcAft>
              <a:buClr>
                <a:srgbClr val="595758"/>
              </a:buClr>
              <a:buSzTx/>
              <a:buFont typeface="BIZ UDPゴシック" panose="020B0400000000000000" pitchFamily="50" charset="-128"/>
              <a:buChar char="-"/>
              <a:tabLst/>
              <a:defRPr kumimoji="1" sz="1050" b="0" kern="1200" spc="120" baseline="0">
                <a:solidFill>
                  <a:srgbClr val="000000"/>
                </a:solidFill>
                <a:latin typeface="+mn-ea"/>
                <a:ea typeface="+mn-ea"/>
                <a:cs typeface="+mn-cs"/>
              </a:defRPr>
            </a:lvl5pPr>
            <a:lvl6pPr marL="2771374"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260"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145"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032"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r>
              <a:rPr lang="ja-JP" altLang="en-US" dirty="0"/>
              <a:t>出所）電子申請届出システム操作マニュアル（介護施設・事業所向け）</a:t>
            </a:r>
            <a:br>
              <a:rPr lang="en-US" altLang="ja-JP" dirty="0"/>
            </a:br>
            <a:r>
              <a:rPr lang="ja-JP" altLang="en-US" dirty="0"/>
              <a:t>（</a:t>
            </a:r>
            <a:r>
              <a:rPr lang="en-US" altLang="ja-JP" dirty="0">
                <a:hlinkClick r:id="rId4"/>
              </a:rPr>
              <a:t>https://www.kaigokensaku.mhlw.go.jp/shinsei/pdf/manual_shinsei_1_0.pdf</a:t>
            </a:r>
            <a:r>
              <a:rPr lang="ja-JP" altLang="en-US" dirty="0"/>
              <a:t>　閲覧日：令和</a:t>
            </a:r>
            <a:r>
              <a:rPr lang="en-US" altLang="ja-JP" dirty="0"/>
              <a:t>5</a:t>
            </a:r>
            <a:r>
              <a:rPr lang="ja-JP" altLang="en-US" dirty="0"/>
              <a:t>年</a:t>
            </a:r>
            <a:r>
              <a:rPr lang="en-US" altLang="ja-JP" dirty="0"/>
              <a:t>3</a:t>
            </a:r>
            <a:r>
              <a:rPr lang="ja-JP" altLang="en-US" dirty="0"/>
              <a:t>月</a:t>
            </a:r>
            <a:r>
              <a:rPr lang="en-US" altLang="ja-JP" dirty="0"/>
              <a:t>1</a:t>
            </a:r>
            <a:r>
              <a:rPr lang="ja-JP" altLang="en-US" dirty="0"/>
              <a:t>日</a:t>
            </a:r>
            <a:r>
              <a:rPr lang="ja-JP" altLang="en-US" b="0" i="0" u="none" strike="noStrike" baseline="0" dirty="0">
                <a:solidFill>
                  <a:srgbClr val="000000"/>
                </a:solidFill>
                <a:latin typeface="+mn-lt"/>
              </a:rPr>
              <a:t>、点線</a:t>
            </a:r>
            <a:r>
              <a:rPr lang="ja-JP" altLang="en-US" dirty="0">
                <a:latin typeface="+mn-lt"/>
              </a:rPr>
              <a:t>と吹き出し</a:t>
            </a:r>
            <a:r>
              <a:rPr lang="ja-JP" altLang="en-US" b="0" i="0" u="none" strike="noStrike" baseline="0" dirty="0">
                <a:solidFill>
                  <a:srgbClr val="000000"/>
                </a:solidFill>
                <a:latin typeface="+mn-lt"/>
              </a:rPr>
              <a:t>は</a:t>
            </a:r>
            <a:r>
              <a:rPr lang="en-US" altLang="ja-JP" b="0" i="0" u="none" strike="noStrike" baseline="0" dirty="0">
                <a:solidFill>
                  <a:srgbClr val="000000"/>
                </a:solidFill>
                <a:latin typeface="+mn-lt"/>
              </a:rPr>
              <a:t>MRI</a:t>
            </a:r>
            <a:r>
              <a:rPr lang="ja-JP" altLang="en-US" b="0" i="0" u="none" strike="noStrike" baseline="0" dirty="0">
                <a:solidFill>
                  <a:srgbClr val="000000"/>
                </a:solidFill>
                <a:latin typeface="+mn-lt"/>
              </a:rPr>
              <a:t>追加）</a:t>
            </a:r>
            <a:endParaRPr lang="en-US" altLang="ja-JP" b="0" i="0" u="none" strike="noStrike" baseline="0" dirty="0">
              <a:solidFill>
                <a:srgbClr val="000000"/>
              </a:solidFill>
              <a:latin typeface="+mn-lt"/>
            </a:endParaRPr>
          </a:p>
          <a:p>
            <a:r>
              <a:rPr lang="en-US" altLang="ja-JP" dirty="0">
                <a:latin typeface="+mn-lt"/>
              </a:rPr>
              <a:t>※</a:t>
            </a:r>
            <a:r>
              <a:rPr lang="ja-JP" altLang="en-US" dirty="0">
                <a:latin typeface="+mn-lt"/>
              </a:rPr>
              <a:t>最新情報は上記ホームページをご確認ください。</a:t>
            </a:r>
            <a:endParaRPr lang="en-US" altLang="ja-JP" dirty="0">
              <a:latin typeface="+mn-lt"/>
            </a:endParaRPr>
          </a:p>
        </p:txBody>
      </p:sp>
    </p:spTree>
    <p:extLst>
      <p:ext uri="{BB962C8B-B14F-4D97-AF65-F5344CB8AC3E}">
        <p14:creationId xmlns:p14="http://schemas.microsoft.com/office/powerpoint/2010/main" val="36262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字幕 4">
            <a:extLst>
              <a:ext uri="{FF2B5EF4-FFF2-40B4-BE49-F238E27FC236}">
                <a16:creationId xmlns:a16="http://schemas.microsoft.com/office/drawing/2014/main" id="{17556725-3D33-369F-ACF0-B8FF666BF403}"/>
              </a:ext>
            </a:extLst>
          </p:cNvPr>
          <p:cNvSpPr>
            <a:spLocks noGrp="1"/>
          </p:cNvSpPr>
          <p:nvPr>
            <p:ph type="subTitle" idx="10"/>
          </p:nvPr>
        </p:nvSpPr>
        <p:spPr>
          <a:xfrm>
            <a:off x="540000" y="847055"/>
            <a:ext cx="9216000" cy="378180"/>
          </a:xfrm>
        </p:spPr>
        <p:txBody>
          <a:bodyPr>
            <a:noAutofit/>
          </a:bodyPr>
          <a:lstStyle/>
          <a:p>
            <a:r>
              <a:rPr lang="ja-JP" altLang="en-US" dirty="0"/>
              <a:t>（参考）各申請届出様式の提出様式</a:t>
            </a:r>
          </a:p>
        </p:txBody>
      </p:sp>
      <p:sp>
        <p:nvSpPr>
          <p:cNvPr id="4" name="タイトル 3">
            <a:extLst>
              <a:ext uri="{FF2B5EF4-FFF2-40B4-BE49-F238E27FC236}">
                <a16:creationId xmlns:a16="http://schemas.microsoft.com/office/drawing/2014/main" id="{EC6DC532-86A5-F899-AAC1-1B13D1619B34}"/>
              </a:ext>
            </a:extLst>
          </p:cNvPr>
          <p:cNvSpPr>
            <a:spLocks noGrp="1"/>
          </p:cNvSpPr>
          <p:nvPr>
            <p:ph type="title"/>
          </p:nvPr>
        </p:nvSpPr>
        <p:spPr/>
        <p:txBody>
          <a:bodyPr>
            <a:noAutofit/>
          </a:bodyPr>
          <a:lstStyle/>
          <a:p>
            <a:r>
              <a:rPr lang="en-US" altLang="ja-JP" dirty="0"/>
              <a:t>1.3 </a:t>
            </a:r>
            <a:r>
              <a:rPr lang="ja-JP" altLang="en-US" dirty="0"/>
              <a:t>電子申請届出システム上で提出可能な申請・届出の種類</a:t>
            </a:r>
          </a:p>
        </p:txBody>
      </p:sp>
      <p:pic>
        <p:nvPicPr>
          <p:cNvPr id="9" name="図 8">
            <a:extLst>
              <a:ext uri="{FF2B5EF4-FFF2-40B4-BE49-F238E27FC236}">
                <a16:creationId xmlns:a16="http://schemas.microsoft.com/office/drawing/2014/main" id="{008F1CDD-F127-49BE-A967-DD2AE2B7BFE5}"/>
              </a:ext>
            </a:extLst>
          </p:cNvPr>
          <p:cNvPicPr>
            <a:picLocks noChangeAspect="1"/>
          </p:cNvPicPr>
          <p:nvPr/>
        </p:nvPicPr>
        <p:blipFill rotWithShape="1">
          <a:blip r:embed="rId2"/>
          <a:srcRect b="44939"/>
          <a:stretch/>
        </p:blipFill>
        <p:spPr>
          <a:xfrm>
            <a:off x="1518122" y="1585859"/>
            <a:ext cx="7655568" cy="5218671"/>
          </a:xfrm>
          <a:prstGeom prst="rect">
            <a:avLst/>
          </a:prstGeom>
        </p:spPr>
      </p:pic>
      <p:sp>
        <p:nvSpPr>
          <p:cNvPr id="11" name="テキスト プレースホルダー 10">
            <a:extLst>
              <a:ext uri="{FF2B5EF4-FFF2-40B4-BE49-F238E27FC236}">
                <a16:creationId xmlns:a16="http://schemas.microsoft.com/office/drawing/2014/main" id="{684C2F0C-3CB4-413F-AED2-3BE6ECD64518}"/>
              </a:ext>
            </a:extLst>
          </p:cNvPr>
          <p:cNvSpPr>
            <a:spLocks noGrp="1"/>
          </p:cNvSpPr>
          <p:nvPr>
            <p:ph type="body" sz="quarter" idx="20"/>
          </p:nvPr>
        </p:nvSpPr>
        <p:spPr>
          <a:xfrm>
            <a:off x="538163" y="6804530"/>
            <a:ext cx="9612000" cy="406265"/>
          </a:xfrm>
        </p:spPr>
        <p:txBody>
          <a:bodyPr/>
          <a:lstStyle/>
          <a:p>
            <a:r>
              <a:rPr lang="ja-JP" altLang="en-US" dirty="0">
                <a:latin typeface="+mn-lt"/>
              </a:rPr>
              <a:t>出所）</a:t>
            </a:r>
            <a:r>
              <a:rPr lang="ja-JP" altLang="en-US" b="0" i="0" u="none" strike="noStrike" baseline="0" dirty="0">
                <a:solidFill>
                  <a:srgbClr val="000000"/>
                </a:solidFill>
                <a:latin typeface="+mn-lt"/>
              </a:rPr>
              <a:t>介護サービス情報公表システムを活用したオンラインによる指定申請の手引き骨子（自治体向け）</a:t>
            </a:r>
            <a:br>
              <a:rPr lang="en-US" altLang="ja-JP" b="0" i="0" u="none" strike="noStrike" baseline="0" dirty="0">
                <a:solidFill>
                  <a:srgbClr val="000000"/>
                </a:solidFill>
                <a:latin typeface="+mn-lt"/>
              </a:rPr>
            </a:br>
            <a:r>
              <a:rPr lang="ja-JP" altLang="en-US" b="0" i="0" u="none" strike="noStrike" baseline="0" dirty="0">
                <a:solidFill>
                  <a:srgbClr val="000000"/>
                </a:solidFill>
                <a:latin typeface="+mn-lt"/>
              </a:rPr>
              <a:t>（</a:t>
            </a:r>
            <a:r>
              <a:rPr lang="en-US" altLang="ja-JP" b="0" i="0" u="none" strike="noStrike" baseline="0" dirty="0">
                <a:solidFill>
                  <a:srgbClr val="000000"/>
                </a:solidFill>
                <a:latin typeface="+mn-lt"/>
                <a:hlinkClick r:id="rId3"/>
              </a:rPr>
              <a:t>https://pubpjt.mri.co.jp/pjt_related/roujinhoken/jql43u0000001228-att/R4_130_1_report.pdf</a:t>
            </a:r>
            <a:r>
              <a:rPr lang="ja-JP" altLang="en-US" dirty="0">
                <a:solidFill>
                  <a:srgbClr val="003A83"/>
                </a:solidFill>
                <a:latin typeface="+mn-lt"/>
              </a:rPr>
              <a:t>　</a:t>
            </a:r>
            <a:r>
              <a:rPr lang="ja-JP" altLang="en-US" b="0" i="0" u="none" strike="noStrike" baseline="0" dirty="0">
                <a:solidFill>
                  <a:srgbClr val="000000"/>
                </a:solidFill>
                <a:latin typeface="+mn-lt"/>
              </a:rPr>
              <a:t>閲覧日：令和</a:t>
            </a:r>
            <a:r>
              <a:rPr lang="en-US" altLang="ja-JP" b="0" i="0" u="none" strike="noStrike" baseline="0" dirty="0">
                <a:solidFill>
                  <a:srgbClr val="000000"/>
                </a:solidFill>
                <a:latin typeface="+mn-lt"/>
              </a:rPr>
              <a:t>5</a:t>
            </a:r>
            <a:r>
              <a:rPr lang="ja-JP" altLang="en-US" b="0" i="0" u="none" strike="noStrike" baseline="0" dirty="0">
                <a:solidFill>
                  <a:srgbClr val="000000"/>
                </a:solidFill>
                <a:latin typeface="+mn-lt"/>
              </a:rPr>
              <a:t>年</a:t>
            </a:r>
            <a:r>
              <a:rPr lang="en-US" altLang="ja-JP" dirty="0">
                <a:latin typeface="+mn-lt"/>
              </a:rPr>
              <a:t>3</a:t>
            </a:r>
            <a:r>
              <a:rPr lang="ja-JP" altLang="en-US" b="0" i="0" u="none" strike="noStrike" baseline="0" dirty="0">
                <a:solidFill>
                  <a:srgbClr val="000000"/>
                </a:solidFill>
                <a:latin typeface="+mn-lt"/>
              </a:rPr>
              <a:t>月</a:t>
            </a:r>
            <a:r>
              <a:rPr lang="en-US" altLang="ja-JP" dirty="0">
                <a:latin typeface="+mn-lt"/>
              </a:rPr>
              <a:t>1</a:t>
            </a:r>
            <a:r>
              <a:rPr lang="ja-JP" altLang="en-US" b="0" i="0" u="none" strike="noStrike" baseline="0" dirty="0">
                <a:solidFill>
                  <a:srgbClr val="000000"/>
                </a:solidFill>
                <a:latin typeface="+mn-lt"/>
              </a:rPr>
              <a:t>日）</a:t>
            </a:r>
            <a:endParaRPr lang="en-US" altLang="ja-JP" b="0" i="0" u="none" strike="noStrike" baseline="0" dirty="0">
              <a:solidFill>
                <a:srgbClr val="000000"/>
              </a:solidFill>
              <a:latin typeface="+mn-lt"/>
            </a:endParaRPr>
          </a:p>
          <a:p>
            <a:r>
              <a:rPr lang="en-US" altLang="ja-JP" dirty="0">
                <a:latin typeface="+mn-lt"/>
              </a:rPr>
              <a:t>※</a:t>
            </a:r>
            <a:r>
              <a:rPr lang="ja-JP" altLang="en-US" dirty="0">
                <a:latin typeface="+mn-lt"/>
              </a:rPr>
              <a:t>最新情報は上記ホームページをご確認ください。</a:t>
            </a:r>
            <a:endParaRPr lang="en-US" altLang="ja-JP" dirty="0">
              <a:latin typeface="+mn-lt"/>
            </a:endParaRPr>
          </a:p>
        </p:txBody>
      </p:sp>
    </p:spTree>
    <p:extLst>
      <p:ext uri="{BB962C8B-B14F-4D97-AF65-F5344CB8AC3E}">
        <p14:creationId xmlns:p14="http://schemas.microsoft.com/office/powerpoint/2010/main" val="225513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字幕 4">
            <a:extLst>
              <a:ext uri="{FF2B5EF4-FFF2-40B4-BE49-F238E27FC236}">
                <a16:creationId xmlns:a16="http://schemas.microsoft.com/office/drawing/2014/main" id="{17556725-3D33-369F-ACF0-B8FF666BF403}"/>
              </a:ext>
            </a:extLst>
          </p:cNvPr>
          <p:cNvSpPr>
            <a:spLocks noGrp="1"/>
          </p:cNvSpPr>
          <p:nvPr>
            <p:ph type="subTitle" idx="10"/>
          </p:nvPr>
        </p:nvSpPr>
        <p:spPr>
          <a:xfrm>
            <a:off x="540000" y="847055"/>
            <a:ext cx="9216000" cy="378180"/>
          </a:xfrm>
        </p:spPr>
        <p:txBody>
          <a:bodyPr>
            <a:noAutofit/>
          </a:bodyPr>
          <a:lstStyle/>
          <a:p>
            <a:r>
              <a:rPr lang="ja-JP" altLang="en-US" dirty="0"/>
              <a:t>（参考）各申請届出様式の提出様式</a:t>
            </a:r>
          </a:p>
        </p:txBody>
      </p:sp>
      <p:sp>
        <p:nvSpPr>
          <p:cNvPr id="4" name="タイトル 3">
            <a:extLst>
              <a:ext uri="{FF2B5EF4-FFF2-40B4-BE49-F238E27FC236}">
                <a16:creationId xmlns:a16="http://schemas.microsoft.com/office/drawing/2014/main" id="{EC6DC532-86A5-F899-AAC1-1B13D1619B34}"/>
              </a:ext>
            </a:extLst>
          </p:cNvPr>
          <p:cNvSpPr>
            <a:spLocks noGrp="1"/>
          </p:cNvSpPr>
          <p:nvPr>
            <p:ph type="title"/>
          </p:nvPr>
        </p:nvSpPr>
        <p:spPr/>
        <p:txBody>
          <a:bodyPr>
            <a:noAutofit/>
          </a:bodyPr>
          <a:lstStyle/>
          <a:p>
            <a:r>
              <a:rPr lang="en-US" altLang="ja-JP" dirty="0"/>
              <a:t>1.3 </a:t>
            </a:r>
            <a:r>
              <a:rPr lang="ja-JP" altLang="en-US" dirty="0"/>
              <a:t>電子申請届出システム上で提出可能な申請・届出の種類</a:t>
            </a:r>
          </a:p>
        </p:txBody>
      </p:sp>
      <p:grpSp>
        <p:nvGrpSpPr>
          <p:cNvPr id="2" name="グループ化 1">
            <a:extLst>
              <a:ext uri="{FF2B5EF4-FFF2-40B4-BE49-F238E27FC236}">
                <a16:creationId xmlns:a16="http://schemas.microsoft.com/office/drawing/2014/main" id="{67C844BB-8D41-4933-A30C-820D3480E565}"/>
              </a:ext>
            </a:extLst>
          </p:cNvPr>
          <p:cNvGrpSpPr/>
          <p:nvPr/>
        </p:nvGrpSpPr>
        <p:grpSpPr>
          <a:xfrm>
            <a:off x="1219562" y="1584171"/>
            <a:ext cx="7854226" cy="4759105"/>
            <a:chOff x="1219562" y="1584171"/>
            <a:chExt cx="7854226" cy="4759105"/>
          </a:xfrm>
        </p:grpSpPr>
        <p:pic>
          <p:nvPicPr>
            <p:cNvPr id="9" name="図 8">
              <a:extLst>
                <a:ext uri="{FF2B5EF4-FFF2-40B4-BE49-F238E27FC236}">
                  <a16:creationId xmlns:a16="http://schemas.microsoft.com/office/drawing/2014/main" id="{008F1CDD-F127-49BE-A967-DD2AE2B7BFE5}"/>
                </a:ext>
              </a:extLst>
            </p:cNvPr>
            <p:cNvPicPr>
              <a:picLocks noChangeAspect="1"/>
            </p:cNvPicPr>
            <p:nvPr/>
          </p:nvPicPr>
          <p:blipFill rotWithShape="1">
            <a:blip r:embed="rId2"/>
            <a:srcRect t="54663" b="-663"/>
            <a:stretch/>
          </p:blipFill>
          <p:spPr>
            <a:xfrm>
              <a:off x="1219562" y="1870191"/>
              <a:ext cx="7854226" cy="4473085"/>
            </a:xfrm>
            <a:prstGeom prst="rect">
              <a:avLst/>
            </a:prstGeom>
          </p:spPr>
        </p:pic>
        <p:pic>
          <p:nvPicPr>
            <p:cNvPr id="7" name="図 6">
              <a:extLst>
                <a:ext uri="{FF2B5EF4-FFF2-40B4-BE49-F238E27FC236}">
                  <a16:creationId xmlns:a16="http://schemas.microsoft.com/office/drawing/2014/main" id="{222D00F1-E157-4E05-872B-7A45CA4EFD1B}"/>
                </a:ext>
              </a:extLst>
            </p:cNvPr>
            <p:cNvPicPr>
              <a:picLocks noChangeAspect="1"/>
            </p:cNvPicPr>
            <p:nvPr/>
          </p:nvPicPr>
          <p:blipFill rotWithShape="1">
            <a:blip r:embed="rId2"/>
            <a:srcRect b="96961"/>
            <a:stretch/>
          </p:blipFill>
          <p:spPr>
            <a:xfrm>
              <a:off x="1219562" y="1584171"/>
              <a:ext cx="7854226" cy="295466"/>
            </a:xfrm>
            <a:prstGeom prst="rect">
              <a:avLst/>
            </a:prstGeom>
          </p:spPr>
        </p:pic>
      </p:grpSp>
      <p:sp>
        <p:nvSpPr>
          <p:cNvPr id="15" name="テキスト プレースホルダー 10">
            <a:extLst>
              <a:ext uri="{FF2B5EF4-FFF2-40B4-BE49-F238E27FC236}">
                <a16:creationId xmlns:a16="http://schemas.microsoft.com/office/drawing/2014/main" id="{A35E344F-0B27-7F37-B3FD-4797B3547212}"/>
              </a:ext>
            </a:extLst>
          </p:cNvPr>
          <p:cNvSpPr>
            <a:spLocks noGrp="1"/>
          </p:cNvSpPr>
          <p:nvPr>
            <p:ph type="body" sz="quarter" idx="20"/>
          </p:nvPr>
        </p:nvSpPr>
        <p:spPr>
          <a:xfrm>
            <a:off x="538163" y="6804530"/>
            <a:ext cx="9612000" cy="406265"/>
          </a:xfrm>
        </p:spPr>
        <p:txBody>
          <a:bodyPr/>
          <a:lstStyle/>
          <a:p>
            <a:r>
              <a:rPr lang="ja-JP" altLang="en-US" dirty="0">
                <a:latin typeface="+mn-lt"/>
              </a:rPr>
              <a:t>出所）</a:t>
            </a:r>
            <a:r>
              <a:rPr lang="ja-JP" altLang="en-US" b="0" i="0" u="none" strike="noStrike" baseline="0" dirty="0">
                <a:solidFill>
                  <a:srgbClr val="000000"/>
                </a:solidFill>
                <a:latin typeface="+mn-lt"/>
              </a:rPr>
              <a:t>介護サービス情報公表システムを活用したオンラインによる指定申請の手引き骨子（自治体向け）</a:t>
            </a:r>
            <a:br>
              <a:rPr lang="en-US" altLang="ja-JP" b="0" i="0" u="none" strike="noStrike" baseline="0" dirty="0">
                <a:solidFill>
                  <a:srgbClr val="000000"/>
                </a:solidFill>
                <a:latin typeface="+mn-lt"/>
              </a:rPr>
            </a:br>
            <a:r>
              <a:rPr lang="ja-JP" altLang="en-US" b="0" i="0" u="none" strike="noStrike" baseline="0" dirty="0">
                <a:solidFill>
                  <a:srgbClr val="000000"/>
                </a:solidFill>
                <a:latin typeface="+mn-lt"/>
              </a:rPr>
              <a:t>（</a:t>
            </a:r>
            <a:r>
              <a:rPr lang="en-US" altLang="ja-JP" b="0" i="0" u="none" strike="noStrike" baseline="0" dirty="0">
                <a:solidFill>
                  <a:srgbClr val="000000"/>
                </a:solidFill>
                <a:latin typeface="+mn-lt"/>
                <a:hlinkClick r:id="rId3"/>
              </a:rPr>
              <a:t>https://pubpjt.mri.co.jp/pjt_related/roujinhoken/jql43u0000001228-att/R4_130_1_report.pdf</a:t>
            </a:r>
            <a:r>
              <a:rPr lang="ja-JP" altLang="en-US" dirty="0">
                <a:solidFill>
                  <a:srgbClr val="003A83"/>
                </a:solidFill>
                <a:latin typeface="+mn-lt"/>
              </a:rPr>
              <a:t>　</a:t>
            </a:r>
            <a:r>
              <a:rPr lang="ja-JP" altLang="en-US" b="0" i="0" u="none" strike="noStrike" baseline="0" dirty="0">
                <a:solidFill>
                  <a:srgbClr val="000000"/>
                </a:solidFill>
                <a:latin typeface="+mn-lt"/>
              </a:rPr>
              <a:t>閲覧日：令和</a:t>
            </a:r>
            <a:r>
              <a:rPr lang="en-US" altLang="ja-JP" b="0" i="0" u="none" strike="noStrike" baseline="0" dirty="0">
                <a:solidFill>
                  <a:srgbClr val="000000"/>
                </a:solidFill>
                <a:latin typeface="+mn-lt"/>
              </a:rPr>
              <a:t>5</a:t>
            </a:r>
            <a:r>
              <a:rPr lang="ja-JP" altLang="en-US" b="0" i="0" u="none" strike="noStrike" baseline="0" dirty="0">
                <a:solidFill>
                  <a:srgbClr val="000000"/>
                </a:solidFill>
                <a:latin typeface="+mn-lt"/>
              </a:rPr>
              <a:t>年</a:t>
            </a:r>
            <a:r>
              <a:rPr lang="en-US" altLang="ja-JP" dirty="0">
                <a:latin typeface="+mn-lt"/>
              </a:rPr>
              <a:t>3</a:t>
            </a:r>
            <a:r>
              <a:rPr lang="ja-JP" altLang="en-US" b="0" i="0" u="none" strike="noStrike" baseline="0" dirty="0">
                <a:solidFill>
                  <a:srgbClr val="000000"/>
                </a:solidFill>
                <a:latin typeface="+mn-lt"/>
              </a:rPr>
              <a:t>月</a:t>
            </a:r>
            <a:r>
              <a:rPr lang="en-US" altLang="ja-JP" dirty="0">
                <a:latin typeface="+mn-lt"/>
              </a:rPr>
              <a:t>1</a:t>
            </a:r>
            <a:r>
              <a:rPr lang="ja-JP" altLang="en-US" b="0" i="0" u="none" strike="noStrike" baseline="0" dirty="0">
                <a:solidFill>
                  <a:srgbClr val="000000"/>
                </a:solidFill>
                <a:latin typeface="+mn-lt"/>
              </a:rPr>
              <a:t>日）</a:t>
            </a:r>
            <a:endParaRPr lang="en-US" altLang="ja-JP" b="0" i="0" u="none" strike="noStrike" baseline="0" dirty="0">
              <a:solidFill>
                <a:srgbClr val="000000"/>
              </a:solidFill>
              <a:latin typeface="+mn-lt"/>
            </a:endParaRPr>
          </a:p>
          <a:p>
            <a:r>
              <a:rPr lang="en-US" altLang="ja-JP" dirty="0">
                <a:latin typeface="+mn-lt"/>
              </a:rPr>
              <a:t>※</a:t>
            </a:r>
            <a:r>
              <a:rPr lang="ja-JP" altLang="en-US" dirty="0">
                <a:latin typeface="+mn-lt"/>
              </a:rPr>
              <a:t>最新情報は上記ホームページをご確認ください。</a:t>
            </a:r>
            <a:endParaRPr lang="en-US" altLang="ja-JP" dirty="0">
              <a:latin typeface="+mn-lt"/>
            </a:endParaRPr>
          </a:p>
        </p:txBody>
      </p:sp>
    </p:spTree>
    <p:extLst>
      <p:ext uri="{BB962C8B-B14F-4D97-AF65-F5344CB8AC3E}">
        <p14:creationId xmlns:p14="http://schemas.microsoft.com/office/powerpoint/2010/main" val="866363919"/>
      </p:ext>
    </p:extLst>
  </p:cSld>
  <p:clrMapOvr>
    <a:masterClrMapping/>
  </p:clrMapOvr>
</p:sld>
</file>

<file path=ppt/theme/theme1.xml><?xml version="1.0" encoding="utf-8"?>
<a:theme xmlns:a="http://schemas.openxmlformats.org/drawingml/2006/main" name="A4版 印刷">
  <a:themeElements>
    <a:clrScheme name="MRI 2021">
      <a:dk1>
        <a:srgbClr val="000000"/>
      </a:dk1>
      <a:lt1>
        <a:srgbClr val="FFFFFF"/>
      </a:lt1>
      <a:dk2>
        <a:srgbClr val="003B83"/>
      </a:dk2>
      <a:lt2>
        <a:srgbClr val="E2ECFD"/>
      </a:lt2>
      <a:accent1>
        <a:srgbClr val="003B83"/>
      </a:accent1>
      <a:accent2>
        <a:srgbClr val="3C82F5"/>
      </a:accent2>
      <a:accent3>
        <a:srgbClr val="329B73"/>
      </a:accent3>
      <a:accent4>
        <a:srgbClr val="DCA000"/>
      </a:accent4>
      <a:accent5>
        <a:srgbClr val="595757"/>
      </a:accent5>
      <a:accent6>
        <a:srgbClr val="DC003C"/>
      </a:accent6>
      <a:hlink>
        <a:srgbClr val="003B83"/>
      </a:hlink>
      <a:folHlink>
        <a:srgbClr val="3C82F5"/>
      </a:folHlink>
    </a:clrScheme>
    <a:fontScheme name="MRI_2021">
      <a:majorFont>
        <a:latin typeface="BIZ UDPゴシック"/>
        <a:ea typeface="BIZ UDPゴシック"/>
        <a:cs typeface="ＭＳ Ｐゴシック"/>
      </a:majorFont>
      <a:minorFont>
        <a:latin typeface="BIZ UDPゴシック"/>
        <a:ea typeface="BIZ UDPゴシック"/>
        <a:cs typeface="ＭＳ Ｐゴシック"/>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3ECFD"/>
        </a:solidFill>
        <a:ln>
          <a:noFill/>
        </a:ln>
      </a:spPr>
      <a:bodyPr lIns="108000" tIns="108000" rIns="108000" bIns="108000" rtlCol="0" anchor="t" anchorCtr="0">
        <a:noAutofit/>
      </a:bodyPr>
      <a:lstStyle>
        <a:defPPr algn="l">
          <a:lnSpc>
            <a:spcPct val="130000"/>
          </a:lnSpc>
          <a:spcAft>
            <a:spcPts val="900"/>
          </a:spcAft>
          <a:defRPr kumimoji="1" sz="1200" dirty="0" smtClean="0">
            <a:solidFill>
              <a:srgbClr val="000000"/>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cap="sq">
          <a:solidFill>
            <a:srgbClr val="3C82F5"/>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defTabSz="1007772" fontAlgn="ctr">
          <a:lnSpc>
            <a:spcPct val="130000"/>
          </a:lnSpc>
          <a:spcAft>
            <a:spcPts val="900"/>
          </a:spcAft>
          <a:buClr>
            <a:srgbClr val="000000"/>
          </a:buClr>
          <a:defRPr kumimoji="1" sz="1200" dirty="0" smtClean="0">
            <a:solidFill>
              <a:srgbClr val="000000"/>
            </a:solidFill>
          </a:defRPr>
        </a:defPPr>
      </a:lstStyle>
    </a:txDef>
  </a:objectDefaults>
  <a:extraClrSchemeLst/>
  <a:extLst>
    <a:ext uri="{05A4C25C-085E-4340-85A3-A5531E510DB2}">
      <thm15:themeFamily xmlns:thm15="http://schemas.microsoft.com/office/thememl/2012/main" name="プレゼンテーション11" id="{4DBBB26A-F088-4240-AAE9-AE9259332B89}" vid="{08C4740C-67B0-4D73-B81F-6BB05B5943C9}"/>
    </a:ext>
  </a:extLst>
</a:theme>
</file>

<file path=ppt/theme/theme2.xml><?xml version="1.0" encoding="utf-8"?>
<a:theme xmlns:a="http://schemas.openxmlformats.org/drawingml/2006/main" name="A4版 投影">
  <a:themeElements>
    <a:clrScheme name="MRI 2021">
      <a:dk1>
        <a:srgbClr val="000000"/>
      </a:dk1>
      <a:lt1>
        <a:srgbClr val="FFFFFF"/>
      </a:lt1>
      <a:dk2>
        <a:srgbClr val="003B83"/>
      </a:dk2>
      <a:lt2>
        <a:srgbClr val="E2ECFD"/>
      </a:lt2>
      <a:accent1>
        <a:srgbClr val="003B83"/>
      </a:accent1>
      <a:accent2>
        <a:srgbClr val="3C82F5"/>
      </a:accent2>
      <a:accent3>
        <a:srgbClr val="329B73"/>
      </a:accent3>
      <a:accent4>
        <a:srgbClr val="DCA000"/>
      </a:accent4>
      <a:accent5>
        <a:srgbClr val="595757"/>
      </a:accent5>
      <a:accent6>
        <a:srgbClr val="DC003C"/>
      </a:accent6>
      <a:hlink>
        <a:srgbClr val="003B83"/>
      </a:hlink>
      <a:folHlink>
        <a:srgbClr val="3C82F5"/>
      </a:folHlink>
    </a:clrScheme>
    <a:fontScheme name="MRI_2021">
      <a:majorFont>
        <a:latin typeface="BIZ UDPゴシック"/>
        <a:ea typeface="BIZ UDPゴシック"/>
        <a:cs typeface="ＭＳ Ｐゴシック"/>
      </a:majorFont>
      <a:minorFont>
        <a:latin typeface="BIZ UDPゴシック"/>
        <a:ea typeface="BIZ UDPゴシック"/>
        <a:cs typeface="ＭＳ Ｐゴシック"/>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wrap="square" lIns="180000" tIns="180000" rIns="180000" bIns="180000" rtlCol="0" anchor="t" anchorCtr="0">
        <a:noAutofit/>
      </a:bodyPr>
      <a:lstStyle>
        <a:defPPr algn="l">
          <a:lnSpc>
            <a:spcPct val="130000"/>
          </a:lnSpc>
          <a:spcAft>
            <a:spcPts val="1200"/>
          </a:spcAft>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lnSpc>
            <a:spcPct val="130000"/>
          </a:lnSpc>
          <a:spcAft>
            <a:spcPts val="1200"/>
          </a:spcAft>
          <a:defRPr kumimoji="1" sz="1600" dirty="0" smtClean="0"/>
        </a:defPPr>
      </a:lstStyle>
    </a:txDef>
  </a:objectDefaults>
  <a:extraClrSchemeLst/>
  <a:extLst>
    <a:ext uri="{05A4C25C-085E-4340-85A3-A5531E510DB2}">
      <thm15:themeFamily xmlns:thm15="http://schemas.microsoft.com/office/thememl/2012/main" name="プレゼンテーション11" id="{4DBBB26A-F088-4240-AAE9-AE9259332B89}" vid="{D20FF693-1A05-4098-B9BB-07EA648E6930}"/>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CDF79644FA1B045AAFDF4CFA0C1A004" ma:contentTypeVersion="11" ma:contentTypeDescription="新しいドキュメントを作成します。" ma:contentTypeScope="" ma:versionID="b39692345e55d4be6b5c8646a1dc7975">
  <xsd:schema xmlns:xsd="http://www.w3.org/2001/XMLSchema" xmlns:xs="http://www.w3.org/2001/XMLSchema" xmlns:p="http://schemas.microsoft.com/office/2006/metadata/properties" xmlns:ns2="430149ad-3112-47bd-8b19-3528bd2851d6" xmlns:ns3="541565a2-5c26-44f7-8ae0-40104805e4c3" targetNamespace="http://schemas.microsoft.com/office/2006/metadata/properties" ma:root="true" ma:fieldsID="575414d9149fa19bf4b845bdbdbf07d6" ns2:_="" ns3:_="">
    <xsd:import namespace="430149ad-3112-47bd-8b19-3528bd2851d6"/>
    <xsd:import namespace="541565a2-5c26-44f7-8ae0-40104805e4c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0149ad-3112-47bd-8b19-3528bd2851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fd0b0efb-2064-4f34-a6cf-5b8ae1b87c5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41565a2-5c26-44f7-8ae0-40104805e4c3"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element name="TaxCatchAll" ma:index="18" nillable="true" ma:displayName="Taxonomy Catch All Column" ma:hidden="true" ma:list="{26824c2d-0684-4ac0-844d-31afcf81a81a}" ma:internalName="TaxCatchAll" ma:showField="CatchAllData" ma:web="541565a2-5c26-44f7-8ae0-40104805e4c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931BF4-28E2-468E-9848-B1704319FF44}">
  <ds:schemaRefs>
    <ds:schemaRef ds:uri="http://schemas.microsoft.com/sharepoint/v3/contenttype/forms"/>
  </ds:schemaRefs>
</ds:datastoreItem>
</file>

<file path=customXml/itemProps2.xml><?xml version="1.0" encoding="utf-8"?>
<ds:datastoreItem xmlns:ds="http://schemas.openxmlformats.org/officeDocument/2006/customXml" ds:itemID="{8C862A13-326A-48A2-BB5B-80B97400CEB5}">
  <ds:schemaRefs>
    <ds:schemaRef ds:uri="430149ad-3112-47bd-8b19-3528bd2851d6"/>
    <ds:schemaRef ds:uri="541565a2-5c26-44f7-8ae0-40104805e4c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P01_MRI2022_A4横_印刷投影兼用_日本語版</Template>
  <TotalTime>821</TotalTime>
  <Words>544</Words>
  <Application>Microsoft Office PowerPoint</Application>
  <PresentationFormat>ユーザー設定</PresentationFormat>
  <Paragraphs>55</Paragraphs>
  <Slides>8</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8</vt:i4>
      </vt:variant>
    </vt:vector>
  </HeadingPairs>
  <TitlesOfParts>
    <vt:vector size="14" baseType="lpstr">
      <vt:lpstr>BIZ UDPゴシック</vt:lpstr>
      <vt:lpstr>游ゴシック</vt:lpstr>
      <vt:lpstr>Arial</vt:lpstr>
      <vt:lpstr>Wingdings</vt:lpstr>
      <vt:lpstr>A4版 印刷</vt:lpstr>
      <vt:lpstr>A4版 投影</vt:lpstr>
      <vt:lpstr>介護サービス情報公表システムを活用した オンラインによる指定申請の手引き</vt:lpstr>
      <vt:lpstr>PowerPoint プレゼンテーション</vt:lpstr>
      <vt:lpstr>1. 目的・背景</vt:lpstr>
      <vt:lpstr>1.1 電子申請届出システムの導入目的</vt:lpstr>
      <vt:lpstr>1.2 電子申請届出システムによる申請・届出のメリット</vt:lpstr>
      <vt:lpstr>1.3 電子申請届出システム上で提出可能な申請・届出の種類</vt:lpstr>
      <vt:lpstr>1.3 電子申請届出システム上で提出可能な申請・届出の種類</vt:lpstr>
      <vt:lpstr>1.3 電子申請届出システム上で提出可能な申請・届出の種類</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HWU 佐久間 航大</dc:creator>
  <cp:lastModifiedBy>田中 智子</cp:lastModifiedBy>
  <cp:revision>17</cp:revision>
  <dcterms:created xsi:type="dcterms:W3CDTF">2023-01-11T07:32:38Z</dcterms:created>
  <dcterms:modified xsi:type="dcterms:W3CDTF">2024-09-27T07:37:34Z</dcterms:modified>
</cp:coreProperties>
</file>