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3"/>
    <p:sldMasterId id="2147483777" r:id="rId4"/>
  </p:sldMasterIdLst>
  <p:notesMasterIdLst>
    <p:notesMasterId r:id="rId9"/>
  </p:notesMasterIdLst>
  <p:sldIdLst>
    <p:sldId id="408" r:id="rId5"/>
    <p:sldId id="412" r:id="rId6"/>
    <p:sldId id="417" r:id="rId7"/>
    <p:sldId id="453" r:id="rId8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印刷" id="{CCB3B6A6-AF05-4A56-A212-7AD7966C3504}">
          <p14:sldIdLst>
            <p14:sldId id="408"/>
            <p14:sldId id="412"/>
            <p14:sldId id="417"/>
            <p14:sldId id="4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5303F-BC49-46E6-2152-7D33EE0C2995}" name="HWU 齋藤 顕是" initials="H齋顕" userId="S::kenji_saito@mri.co.jp::beb656c9-a90e-4dc0-8faa-edb1333d718b" providerId="AD"/>
  <p188:author id="{9EEA7985-BC11-1127-0500-ECCAAE321F7E}" name="HWU 佐久間 航大" initials="H佐航" userId="S::kota_sakuma@mri.co.jp::a638f857-d505-43b9-90c3-d0e34d68ed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3"/>
    <a:srgbClr val="3C82F5"/>
    <a:srgbClr val="595757"/>
    <a:srgbClr val="000000"/>
    <a:srgbClr val="939292"/>
    <a:srgbClr val="DC003C"/>
    <a:srgbClr val="E6E6E6"/>
    <a:srgbClr val="E2ECFD"/>
    <a:srgbClr val="329B73"/>
    <a:srgbClr val="DC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68" autoAdjust="0"/>
  </p:normalViewPr>
  <p:slideViewPr>
    <p:cSldViewPr snapToGrid="0" showGuides="1">
      <p:cViewPr varScale="1">
        <p:scale>
          <a:sx n="66" d="100"/>
          <a:sy n="66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15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606-880A-4CDD-AC02-28A09856CFEC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B0B3-1B49-4360-AFB7-41F675AA8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8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">
            <a:extLst>
              <a:ext uri="{FF2B5EF4-FFF2-40B4-BE49-F238E27FC236}">
                <a16:creationId xmlns:a16="http://schemas.microsoft.com/office/drawing/2014/main" id="{B1AB21E9-5D46-453A-9647-20520E6741E3}"/>
              </a:ext>
            </a:extLst>
          </p:cNvPr>
          <p:cNvCxnSpPr/>
          <p:nvPr userDrawn="1"/>
        </p:nvCxnSpPr>
        <p:spPr>
          <a:xfrm>
            <a:off x="1674000" y="4464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付">
            <a:extLst>
              <a:ext uri="{FF2B5EF4-FFF2-40B4-BE49-F238E27FC236}">
                <a16:creationId xmlns:a16="http://schemas.microsoft.com/office/drawing/2014/main" id="{1126FA17-DF53-4E3F-91C1-583DA1049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999" y="4806000"/>
            <a:ext cx="4824000" cy="203133"/>
          </a:xfrm>
        </p:spPr>
        <p:txBody>
          <a:bodyPr>
            <a:noAutofit/>
          </a:bodyPr>
          <a:lstStyle>
            <a:lvl1pPr marL="0" indent="0" algn="r" fontAlgn="ctr">
              <a:lnSpc>
                <a:spcPct val="100000"/>
              </a:lnSpc>
              <a:spcAft>
                <a:spcPts val="0"/>
              </a:spcAft>
              <a:buNone/>
              <a:defRPr sz="11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日付</a:t>
            </a:r>
          </a:p>
        </p:txBody>
      </p:sp>
      <p:sp>
        <p:nvSpPr>
          <p:cNvPr id="5" name="氏名">
            <a:extLst>
              <a:ext uri="{FF2B5EF4-FFF2-40B4-BE49-F238E27FC236}">
                <a16:creationId xmlns:a16="http://schemas.microsoft.com/office/drawing/2014/main" id="{7381E537-7865-41AE-9709-ADE948E0FB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3999" y="5490000"/>
            <a:ext cx="8388000" cy="258532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＿＿＿＿＿＿＿＿＿＿本部</a:t>
            </a:r>
          </a:p>
        </p:txBody>
      </p:sp>
      <p:sp>
        <p:nvSpPr>
          <p:cNvPr id="13" name="部門">
            <a:extLst>
              <a:ext uri="{FF2B5EF4-FFF2-40B4-BE49-F238E27FC236}">
                <a16:creationId xmlns:a16="http://schemas.microsoft.com/office/drawing/2014/main" id="{D68AD749-FAE0-455B-A1E2-956097873B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3999" y="5832000"/>
            <a:ext cx="8388000" cy="221599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氏　名</a:t>
            </a:r>
          </a:p>
        </p:txBody>
      </p:sp>
      <p:sp>
        <p:nvSpPr>
          <p:cNvPr id="3" name="サブタイトル"/>
          <p:cNvSpPr>
            <a:spLocks noGrp="1"/>
          </p:cNvSpPr>
          <p:nvPr>
            <p:ph type="subTitle" idx="1" hasCustomPrompt="1"/>
          </p:nvPr>
        </p:nvSpPr>
        <p:spPr>
          <a:xfrm>
            <a:off x="1764000" y="3456000"/>
            <a:ext cx="838799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fontAlgn="base">
              <a:spcAft>
                <a:spcPts val="0"/>
              </a:spcAft>
              <a:buNone/>
              <a:defRPr sz="2000" b="0" spc="50" baseline="0">
                <a:solidFill>
                  <a:srgbClr val="003B83"/>
                </a:solidFill>
              </a:defRPr>
            </a:lvl1pPr>
            <a:lvl2pPr marL="503887" indent="0" algn="ctr">
              <a:buNone/>
              <a:defRPr sz="2205"/>
            </a:lvl2pPr>
            <a:lvl3pPr marL="1007772" indent="0" algn="ctr">
              <a:buNone/>
              <a:defRPr sz="1984"/>
            </a:lvl3pPr>
            <a:lvl4pPr marL="1511658" indent="0" algn="ctr">
              <a:buNone/>
              <a:defRPr sz="1764"/>
            </a:lvl4pPr>
            <a:lvl5pPr marL="2015544" indent="0" algn="ctr">
              <a:buNone/>
              <a:defRPr sz="1764"/>
            </a:lvl5pPr>
            <a:lvl6pPr marL="2519432" indent="0" algn="ctr">
              <a:buNone/>
              <a:defRPr sz="1764"/>
            </a:lvl6pPr>
            <a:lvl7pPr marL="3023316" indent="0" algn="ctr">
              <a:buNone/>
              <a:defRPr sz="1764"/>
            </a:lvl7pPr>
            <a:lvl8pPr marL="3527204" indent="0" algn="ctr">
              <a:buNone/>
              <a:defRPr sz="1764"/>
            </a:lvl8pPr>
            <a:lvl9pPr marL="4031088" indent="0" algn="ctr">
              <a:buNone/>
              <a:defRPr sz="1764"/>
            </a:lvl9pPr>
          </a:lstStyle>
          <a:p>
            <a:r>
              <a:rPr lang="ja-JP" altLang="en-US"/>
              <a:t>サブタイトル</a:t>
            </a:r>
            <a:endParaRPr lang="en-US"/>
          </a:p>
        </p:txBody>
      </p:sp>
      <p:sp>
        <p:nvSpPr>
          <p:cNvPr id="2" name="タイトル"/>
          <p:cNvSpPr>
            <a:spLocks noGrp="1"/>
          </p:cNvSpPr>
          <p:nvPr>
            <p:ph type="ctrTitle" hasCustomPrompt="1"/>
          </p:nvPr>
        </p:nvSpPr>
        <p:spPr>
          <a:xfrm>
            <a:off x="1764000" y="2656392"/>
            <a:ext cx="8387999" cy="439608"/>
          </a:xfrm>
        </p:spPr>
        <p:txBody>
          <a:bodyPr wrap="square" anchor="b" anchorCtr="0">
            <a:spAutoFit/>
          </a:bodyPr>
          <a:lstStyle>
            <a:lvl1pPr algn="l" fontAlgn="base">
              <a:lnSpc>
                <a:spcPct val="120000"/>
              </a:lnSpc>
              <a:defRPr sz="2800" spc="5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タイトル</a:t>
            </a:r>
            <a:endParaRPr lang="en-US"/>
          </a:p>
        </p:txBody>
      </p:sp>
      <p:sp>
        <p:nvSpPr>
          <p:cNvPr id="17" name="御中">
            <a:extLst>
              <a:ext uri="{FF2B5EF4-FFF2-40B4-BE49-F238E27FC236}">
                <a16:creationId xmlns:a16="http://schemas.microsoft.com/office/drawing/2014/main" id="{3BE5A6BC-B8FF-4C64-8ACB-6E1784CF4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06" y="360000"/>
            <a:ext cx="9612000" cy="276999"/>
          </a:xfrm>
        </p:spPr>
        <p:txBody>
          <a:bodyPr>
            <a:spAutoFit/>
          </a:bodyPr>
          <a:lstStyle>
            <a:lvl1pPr marL="0" indent="0" algn="l" fontAlgn="base">
              <a:lnSpc>
                <a:spcPct val="100000"/>
              </a:lnSpc>
              <a:spcAft>
                <a:spcPts val="0"/>
              </a:spcAft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ja-JP" altLang="en-US"/>
              <a:t>＿＿＿＿＿＿＿＿＿＿　御中</a:t>
            </a:r>
          </a:p>
        </p:txBody>
      </p:sp>
    </p:spTree>
    <p:extLst>
      <p:ext uri="{BB962C8B-B14F-4D97-AF65-F5344CB8AC3E}">
        <p14:creationId xmlns:p14="http://schemas.microsoft.com/office/powerpoint/2010/main" val="380556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A910034-3573-4CB2-87A4-2D1E1305B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45" y="4736965"/>
            <a:ext cx="3024000" cy="478332"/>
          </a:xfrm>
          <a:prstGeom prst="rect">
            <a:avLst/>
          </a:prstGeom>
        </p:spPr>
      </p:pic>
      <p:cxnSp>
        <p:nvCxnSpPr>
          <p:cNvPr id="12" name="ライン">
            <a:extLst>
              <a:ext uri="{FF2B5EF4-FFF2-40B4-BE49-F238E27FC236}">
                <a16:creationId xmlns:a16="http://schemas.microsoft.com/office/drawing/2014/main" id="{B1AB21E9-5D46-453A-9647-20520E6741E3}"/>
              </a:ext>
            </a:extLst>
          </p:cNvPr>
          <p:cNvCxnSpPr/>
          <p:nvPr userDrawn="1"/>
        </p:nvCxnSpPr>
        <p:spPr>
          <a:xfrm>
            <a:off x="1674000" y="4464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付">
            <a:extLst>
              <a:ext uri="{FF2B5EF4-FFF2-40B4-BE49-F238E27FC236}">
                <a16:creationId xmlns:a16="http://schemas.microsoft.com/office/drawing/2014/main" id="{15A7A656-538F-4DC0-8D9C-619C330FA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999" y="4806000"/>
            <a:ext cx="4824000" cy="203133"/>
          </a:xfrm>
        </p:spPr>
        <p:txBody>
          <a:bodyPr>
            <a:noAutofit/>
          </a:bodyPr>
          <a:lstStyle>
            <a:lvl1pPr marL="0" indent="0" algn="r" fontAlgn="ctr">
              <a:spcAft>
                <a:spcPts val="0"/>
              </a:spcAft>
              <a:buNone/>
              <a:defRPr sz="11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日付</a:t>
            </a:r>
          </a:p>
        </p:txBody>
      </p:sp>
      <p:sp>
        <p:nvSpPr>
          <p:cNvPr id="13" name="氏名">
            <a:extLst>
              <a:ext uri="{FF2B5EF4-FFF2-40B4-BE49-F238E27FC236}">
                <a16:creationId xmlns:a16="http://schemas.microsoft.com/office/drawing/2014/main" id="{88122D44-31E8-47D6-8918-8A69A21D6D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3713" y="5832000"/>
            <a:ext cx="8388350" cy="221599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2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氏 名</a:t>
            </a:r>
          </a:p>
        </p:txBody>
      </p:sp>
      <p:sp>
        <p:nvSpPr>
          <p:cNvPr id="5" name="部門">
            <a:extLst>
              <a:ext uri="{FF2B5EF4-FFF2-40B4-BE49-F238E27FC236}">
                <a16:creationId xmlns:a16="http://schemas.microsoft.com/office/drawing/2014/main" id="{B422B8CF-68F5-48DD-AADB-0EE024D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3713" y="5490000"/>
            <a:ext cx="8388350" cy="295466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+mj-ea"/>
                <a:ea typeface="+mj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＿＿＿＿＿＿＿＿＿＿本部</a:t>
            </a:r>
          </a:p>
        </p:txBody>
      </p:sp>
      <p:sp>
        <p:nvSpPr>
          <p:cNvPr id="3" name="サブタイトル"/>
          <p:cNvSpPr>
            <a:spLocks noGrp="1"/>
          </p:cNvSpPr>
          <p:nvPr>
            <p:ph type="subTitle" idx="1" hasCustomPrompt="1"/>
          </p:nvPr>
        </p:nvSpPr>
        <p:spPr>
          <a:xfrm>
            <a:off x="1764000" y="3456000"/>
            <a:ext cx="8387999" cy="3454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fontAlgn="base">
              <a:spcAft>
                <a:spcPts val="0"/>
              </a:spcAft>
              <a:buNone/>
              <a:defRPr sz="2200" b="0" spc="50" baseline="0">
                <a:solidFill>
                  <a:srgbClr val="003B83"/>
                </a:solidFill>
              </a:defRPr>
            </a:lvl1pPr>
            <a:lvl2pPr marL="503887" indent="0" algn="ctr">
              <a:buNone/>
              <a:defRPr sz="2205"/>
            </a:lvl2pPr>
            <a:lvl3pPr marL="1007772" indent="0" algn="ctr">
              <a:buNone/>
              <a:defRPr sz="1984"/>
            </a:lvl3pPr>
            <a:lvl4pPr marL="1511658" indent="0" algn="ctr">
              <a:buNone/>
              <a:defRPr sz="1764"/>
            </a:lvl4pPr>
            <a:lvl5pPr marL="2015544" indent="0" algn="ctr">
              <a:buNone/>
              <a:defRPr sz="1764"/>
            </a:lvl5pPr>
            <a:lvl6pPr marL="2519432" indent="0" algn="ctr">
              <a:buNone/>
              <a:defRPr sz="1764"/>
            </a:lvl6pPr>
            <a:lvl7pPr marL="3023316" indent="0" algn="ctr">
              <a:buNone/>
              <a:defRPr sz="1764"/>
            </a:lvl7pPr>
            <a:lvl8pPr marL="3527204" indent="0" algn="ctr">
              <a:buNone/>
              <a:defRPr sz="1764"/>
            </a:lvl8pPr>
            <a:lvl9pPr marL="4031088" indent="0" algn="ctr">
              <a:buNone/>
              <a:defRPr sz="1764"/>
            </a:lvl9pPr>
          </a:lstStyle>
          <a:p>
            <a:r>
              <a:rPr lang="ja-JP" altLang="en-US"/>
              <a:t>サブタイトル</a:t>
            </a:r>
            <a:endParaRPr lang="en-US"/>
          </a:p>
        </p:txBody>
      </p:sp>
      <p:sp>
        <p:nvSpPr>
          <p:cNvPr id="2" name="タイトル"/>
          <p:cNvSpPr>
            <a:spLocks noGrp="1"/>
          </p:cNvSpPr>
          <p:nvPr>
            <p:ph type="ctrTitle" hasCustomPrompt="1"/>
          </p:nvPr>
        </p:nvSpPr>
        <p:spPr>
          <a:xfrm>
            <a:off x="1764000" y="2499426"/>
            <a:ext cx="8387999" cy="596574"/>
          </a:xfrm>
        </p:spPr>
        <p:txBody>
          <a:bodyPr wrap="square" anchor="b" anchorCtr="0">
            <a:spAutoFit/>
          </a:bodyPr>
          <a:lstStyle>
            <a:lvl1pPr algn="l" fontAlgn="base">
              <a:lnSpc>
                <a:spcPct val="120000"/>
              </a:lnSpc>
              <a:defRPr sz="3800" spc="5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タイトル</a:t>
            </a:r>
            <a:endParaRPr lang="en-US"/>
          </a:p>
        </p:txBody>
      </p:sp>
      <p:sp>
        <p:nvSpPr>
          <p:cNvPr id="17" name="御中">
            <a:extLst>
              <a:ext uri="{FF2B5EF4-FFF2-40B4-BE49-F238E27FC236}">
                <a16:creationId xmlns:a16="http://schemas.microsoft.com/office/drawing/2014/main" id="{1765CC6E-D442-4AA1-A3FD-2BB689BAB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06" y="360000"/>
            <a:ext cx="9612000" cy="332399"/>
          </a:xfrm>
        </p:spPr>
        <p:txBody>
          <a:bodyPr/>
          <a:lstStyle>
            <a:lvl1pPr marL="0" indent="0" algn="l" fontAlgn="ctr">
              <a:spcAft>
                <a:spcPts val="0"/>
              </a:spcAft>
              <a:buNone/>
              <a:defRPr sz="1800" b="0">
                <a:solidFill>
                  <a:srgbClr val="000000"/>
                </a:solidFill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＿＿＿＿＿＿＿＿＿＿　御中</a:t>
            </a:r>
          </a:p>
        </p:txBody>
      </p:sp>
    </p:spTree>
    <p:extLst>
      <p:ext uri="{BB962C8B-B14F-4D97-AF65-F5344CB8AC3E}">
        <p14:creationId xmlns:p14="http://schemas.microsoft.com/office/powerpoint/2010/main" val="375878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">
            <a:extLst>
              <a:ext uri="{FF2B5EF4-FFF2-40B4-BE49-F238E27FC236}">
                <a16:creationId xmlns:a16="http://schemas.microsoft.com/office/drawing/2014/main" id="{E268D079-C087-4457-94FB-3D1B63E999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713" y="1727999"/>
            <a:ext cx="8388350" cy="1775999"/>
          </a:xfrm>
        </p:spPr>
        <p:txBody>
          <a:bodyPr>
            <a:spAutoFit/>
          </a:bodyPr>
          <a:lstStyle>
            <a:lvl1pPr marL="0" marR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B84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 sz="2200" spc="120">
                <a:solidFill>
                  <a:schemeClr val="accent2"/>
                </a:solidFill>
                <a:latin typeface="+mj-ea"/>
                <a:ea typeface="+mj-ea"/>
              </a:defRPr>
            </a:lvl1pPr>
            <a:lvl2pPr marL="180000" marR="0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EB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 sz="1800" spc="120"/>
            </a:lvl2pPr>
            <a:lvl3pPr marL="324000" indent="-144000">
              <a:spcAft>
                <a:spcPts val="400"/>
              </a:spcAft>
              <a:buFont typeface="BIZ UDPゴシック" panose="020B0400000000000000" pitchFamily="50" charset="-128"/>
              <a:buChar char="•"/>
              <a:tabLst>
                <a:tab pos="7740000" algn="r"/>
              </a:tabLst>
              <a:defRPr sz="1600" spc="120"/>
            </a:lvl3pPr>
            <a:lvl4pPr marL="468000" indent="-144000">
              <a:spcAft>
                <a:spcPts val="300"/>
              </a:spcAft>
              <a:buFont typeface="BIZ UDPゴシック" panose="020B0400000000000000" pitchFamily="50" charset="-128"/>
              <a:buChar char="‐"/>
              <a:tabLst>
                <a:tab pos="7740000" algn="r"/>
              </a:tabLst>
              <a:defRPr sz="1400" spc="120"/>
            </a:lvl4pPr>
            <a:lvl5pPr marL="576000" indent="0">
              <a:spcAft>
                <a:spcPts val="300"/>
              </a:spcAft>
              <a:buNone/>
              <a:tabLst>
                <a:tab pos="7740000" algn="r"/>
              </a:tabLst>
              <a:defRPr sz="1200" spc="120"/>
            </a:lvl5pPr>
          </a:lstStyle>
          <a:p>
            <a:pPr marL="0" marR="0" lvl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B84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 Chapter</a:t>
            </a:r>
            <a:r>
              <a:rPr lang="ja-JP" altLang="en-US"/>
              <a:t>（章） </a:t>
            </a:r>
            <a:r>
              <a:rPr lang="en-US" altLang="ja-JP"/>
              <a:t>22pt</a:t>
            </a:r>
            <a:r>
              <a:rPr lang="ja-JP" altLang="en-US"/>
              <a:t> </a:t>
            </a:r>
            <a:r>
              <a:rPr lang="ja-JP" altLang="en-US" u="sng" baseline="30000">
                <a:uFill>
                  <a:solidFill>
                    <a:srgbClr val="3C82F5"/>
                  </a:solidFill>
                </a:uFill>
              </a:rPr>
              <a:t>	</a:t>
            </a:r>
            <a:r>
              <a:rPr lang="en-US" altLang="ja-JP"/>
              <a:t>1</a:t>
            </a:r>
          </a:p>
          <a:p>
            <a:pPr marL="180000" marR="0" lvl="1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EB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X.X Section</a:t>
            </a:r>
            <a:r>
              <a:rPr lang="ja-JP" altLang="en-US"/>
              <a:t>（節） </a:t>
            </a:r>
            <a:r>
              <a:rPr lang="en-US" altLang="ja-JP"/>
              <a:t>18pt</a:t>
            </a:r>
            <a:r>
              <a:rPr lang="ja-JP" altLang="en-US"/>
              <a:t>　</a:t>
            </a:r>
            <a:r>
              <a:rPr lang="en-US" altLang="ja-JP" u="dotted" baseline="30000">
                <a:solidFill>
                  <a:srgbClr val="939292"/>
                </a:solidFill>
              </a:rPr>
              <a:t>	</a:t>
            </a:r>
            <a:r>
              <a:rPr lang="en-US" altLang="ja-JP"/>
              <a:t>1</a:t>
            </a:r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　</a:t>
            </a:r>
            <a:r>
              <a:rPr lang="en-US" altLang="ja-JP"/>
              <a:t>16</a:t>
            </a:r>
            <a:r>
              <a:rPr lang="ja-JP" altLang="en-US"/>
              <a:t>ｐｔ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　</a:t>
            </a:r>
            <a:r>
              <a:rPr lang="en-US" altLang="ja-JP"/>
              <a:t>14pt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　</a:t>
            </a:r>
            <a:r>
              <a:rPr lang="en-US" altLang="ja-JP"/>
              <a:t>12pt</a:t>
            </a:r>
          </a:p>
        </p:txBody>
      </p:sp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>
          <a:xfrm>
            <a:off x="539906" y="590400"/>
            <a:ext cx="9216000" cy="632660"/>
          </a:xfrm>
        </p:spPr>
        <p:txBody>
          <a:bodyPr bIns="0" anchor="b" anchorCtr="0">
            <a:noAutofit/>
          </a:bodyPr>
          <a:lstStyle>
            <a:lvl1pPr>
              <a:lnSpc>
                <a:spcPct val="110000"/>
              </a:lnSpc>
              <a:defRPr spc="12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目次</a:t>
            </a:r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4A5FA5-E3C9-4229-9D7B-1A2950A44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554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7" orient="horz" pos="1085">
          <p15:clr>
            <a:srgbClr val="FBAE40"/>
          </p15:clr>
        </p15:guide>
        <p15:guide id="9" pos="11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">
            <a:extLst>
              <a:ext uri="{FF2B5EF4-FFF2-40B4-BE49-F238E27FC236}">
                <a16:creationId xmlns:a16="http://schemas.microsoft.com/office/drawing/2014/main" id="{E3252705-F96B-43CF-B87F-C8E6ED895CE5}"/>
              </a:ext>
            </a:extLst>
          </p:cNvPr>
          <p:cNvCxnSpPr/>
          <p:nvPr userDrawn="1"/>
        </p:nvCxnSpPr>
        <p:spPr>
          <a:xfrm>
            <a:off x="1674000" y="3438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X.X Section（節）">
            <a:extLst>
              <a:ext uri="{FF2B5EF4-FFF2-40B4-BE49-F238E27FC236}">
                <a16:creationId xmlns:a16="http://schemas.microsoft.com/office/drawing/2014/main" id="{0628591A-8CB5-471A-B9CE-5D9239DB62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779837"/>
            <a:ext cx="8388000" cy="892552"/>
          </a:xfrm>
          <a:prstGeom prst="rect">
            <a:avLst/>
          </a:prstGeom>
        </p:spPr>
        <p:txBody>
          <a:bodyPr>
            <a:spAutoFit/>
          </a:bodyPr>
          <a:lstStyle>
            <a:lvl1pPr marL="215964" indent="-215964" fontAlgn="ctr">
              <a:spcAft>
                <a:spcPts val="1200"/>
              </a:spcAft>
              <a:buClr>
                <a:srgbClr val="013B84"/>
              </a:buClr>
              <a:buFont typeface="Wingdings" panose="05000000000000000000" pitchFamily="2" charset="2"/>
              <a:buChar char="l"/>
              <a:defRPr sz="2200" b="0" baseline="0">
                <a:solidFill>
                  <a:srgbClr val="000000"/>
                </a:solidFill>
                <a:latin typeface="+mj-ea"/>
                <a:ea typeface="+mj-ea"/>
              </a:defRPr>
            </a:lvl1pPr>
            <a:lvl2pPr marL="360000" indent="-144000" fontAlgn="ctr">
              <a:spcAft>
                <a:spcPts val="1200"/>
              </a:spcAft>
              <a:buClr>
                <a:srgbClr val="595758"/>
              </a:buClr>
              <a:buFont typeface="BIZ UDPゴシック" panose="020B0400000000000000" pitchFamily="50" charset="-128"/>
              <a:buChar char="-"/>
              <a:defRPr sz="1800" baseline="0">
                <a:solidFill>
                  <a:srgbClr val="000000"/>
                </a:solidFill>
              </a:defRPr>
            </a:lvl2pPr>
            <a:lvl3pPr marL="413930" indent="-107982">
              <a:lnSpc>
                <a:spcPct val="120000"/>
              </a:lnSpc>
              <a:spcAft>
                <a:spcPts val="600"/>
              </a:spcAft>
              <a:buFont typeface="BIZ UDPゴシック" panose="020B0400000000000000" pitchFamily="50" charset="-128"/>
              <a:buChar char="‐"/>
              <a:defRPr sz="1100"/>
            </a:lvl3pPr>
            <a:lvl4pPr marL="413930" indent="0">
              <a:buFont typeface="BIZ UDPゴシック" panose="020B0400000000000000" pitchFamily="50" charset="-128"/>
              <a:buNone/>
              <a:defRPr sz="1100"/>
            </a:lvl4pPr>
            <a:lvl5pPr marL="413930" indent="0">
              <a:buFontTx/>
              <a:buNone/>
              <a:defRPr sz="1050"/>
            </a:lvl5pPr>
          </a:lstStyle>
          <a:p>
            <a:pPr lvl="0"/>
            <a:r>
              <a:rPr kumimoji="1" lang="en-US" altLang="ja-JP"/>
              <a:t>X.X Section</a:t>
            </a:r>
            <a:r>
              <a:rPr kumimoji="1" lang="ja-JP" altLang="en-US"/>
              <a:t>（節）</a:t>
            </a:r>
          </a:p>
          <a:p>
            <a:pPr lvl="1"/>
            <a:r>
              <a:rPr kumimoji="1" lang="en-US" altLang="ja-JP"/>
              <a:t>X.X.X item</a:t>
            </a:r>
            <a:r>
              <a:rPr kumimoji="1" lang="ja-JP" altLang="en-US"/>
              <a:t>（項）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0D5160-CBB1-4745-AC64-242A12599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0" y="2392111"/>
            <a:ext cx="8388000" cy="701731"/>
          </a:xfrm>
        </p:spPr>
        <p:txBody>
          <a:bodyPr anchor="b" anchorCtr="0">
            <a:spAutoFit/>
          </a:bodyPr>
          <a:lstStyle>
            <a:lvl1pPr fontAlgn="ctr">
              <a:lnSpc>
                <a:spcPct val="120000"/>
              </a:lnSpc>
              <a:defRPr sz="380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 Chapter</a:t>
            </a:r>
            <a:r>
              <a:rPr kumimoji="1" lang="ja-JP" altLang="en-US"/>
              <a:t>（章）</a:t>
            </a:r>
          </a:p>
        </p:txBody>
      </p:sp>
      <p:sp>
        <p:nvSpPr>
          <p:cNvPr id="9" name="Page_num">
            <a:extLst>
              <a:ext uri="{FF2B5EF4-FFF2-40B4-BE49-F238E27FC236}">
                <a16:creationId xmlns:a16="http://schemas.microsoft.com/office/drawing/2014/main" id="{35615868-EA7D-477E-AAFB-B48C37F77CFB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61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4CE66EE-D012-4849-92FC-1691CA491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ライン_ヘッダー">
            <a:extLst>
              <a:ext uri="{FF2B5EF4-FFF2-40B4-BE49-F238E27FC236}">
                <a16:creationId xmlns:a16="http://schemas.microsoft.com/office/drawing/2014/main" id="{6F086322-130D-4B2C-9B88-05926FF6F44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出所">
            <a:extLst>
              <a:ext uri="{FF2B5EF4-FFF2-40B4-BE49-F238E27FC236}">
                <a16:creationId xmlns:a16="http://schemas.microsoft.com/office/drawing/2014/main" id="{8B6D22AA-36B5-44CB-A8BF-4F6433424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3" name="Page_num">
            <a:extLst>
              <a:ext uri="{FF2B5EF4-FFF2-40B4-BE49-F238E27FC236}">
                <a16:creationId xmlns:a16="http://schemas.microsoft.com/office/drawing/2014/main" id="{60E72CD4-E716-43B4-AA74-ECAD1F20ED1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5F7DDC-EF93-88B9-EA79-A4B4D5DA0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728000"/>
            <a:ext cx="9612313" cy="229184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24pt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20pt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18pt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1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D855CFF-5D00-4078-837F-CE4E08C6C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ライン_ヘッダー">
            <a:extLst>
              <a:ext uri="{FF2B5EF4-FFF2-40B4-BE49-F238E27FC236}">
                <a16:creationId xmlns:a16="http://schemas.microsoft.com/office/drawing/2014/main" id="{6F086322-130D-4B2C-9B88-05926FF6F44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出所">
            <a:extLst>
              <a:ext uri="{FF2B5EF4-FFF2-40B4-BE49-F238E27FC236}">
                <a16:creationId xmlns:a16="http://schemas.microsoft.com/office/drawing/2014/main" id="{9752631F-7E9D-4107-BEDB-2AB2EB2FC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3" name="テキスト プレースホルダー">
            <a:extLst>
              <a:ext uri="{FF2B5EF4-FFF2-40B4-BE49-F238E27FC236}">
                <a16:creationId xmlns:a16="http://schemas.microsoft.com/office/drawing/2014/main" id="{E15A37E3-E711-482C-8F5A-BC027B643B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340000"/>
            <a:ext cx="9612000" cy="2336024"/>
          </a:xfrm>
        </p:spPr>
        <p:txBody>
          <a:bodyPr>
            <a:spAutoFit/>
          </a:bodyPr>
          <a:lstStyle>
            <a:lvl1pPr fontAlgn="ctr">
              <a:defRPr baseline="0">
                <a:solidFill>
                  <a:srgbClr val="000000"/>
                </a:solidFill>
              </a:defRPr>
            </a:lvl1pPr>
            <a:lvl2pPr fontAlgn="ctr">
              <a:defRPr baseline="0"/>
            </a:lvl2pPr>
            <a:lvl3pPr fontAlgn="ctr">
              <a:defRPr baseline="0"/>
            </a:lvl3pPr>
            <a:lvl4pPr fontAlgn="ctr">
              <a:defRPr baseline="0"/>
            </a:lvl4pPr>
            <a:lvl5pPr fontAlgn="ctr">
              <a:defRPr baseline="0"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24pt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20pt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18pt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</p:txBody>
      </p:sp>
      <p:sp>
        <p:nvSpPr>
          <p:cNvPr id="19" name="サブタイトル">
            <a:extLst>
              <a:ext uri="{FF2B5EF4-FFF2-40B4-BE49-F238E27FC236}">
                <a16:creationId xmlns:a16="http://schemas.microsoft.com/office/drawing/2014/main" id="{98C6F097-3B93-4E96-A37D-5945EA06E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1727200"/>
            <a:ext cx="9612312" cy="376770"/>
          </a:xfrm>
          <a:prstGeom prst="rect">
            <a:avLst/>
          </a:prstGeom>
        </p:spPr>
        <p:txBody>
          <a:bodyPr anchor="b" anchorCtr="0"/>
          <a:lstStyle>
            <a:lvl1pPr marL="0" indent="0" fontAlgn="base">
              <a:spcAft>
                <a:spcPts val="600"/>
              </a:spcAft>
              <a:buNone/>
              <a:defRPr sz="2400" spc="100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216000" indent="0">
              <a:buNone/>
              <a:defRPr/>
            </a:lvl3pPr>
            <a:lvl4pPr marL="504000" indent="0">
              <a:buNone/>
              <a:defRPr/>
            </a:lvl4pPr>
            <a:lvl5pPr marL="648000" indent="0">
              <a:buNone/>
              <a:defRPr/>
            </a:lvl5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4" name="ページタイトル">
            <a:extLst>
              <a:ext uri="{FF2B5EF4-FFF2-40B4-BE49-F238E27FC236}">
                <a16:creationId xmlns:a16="http://schemas.microsoft.com/office/drawing/2014/main" id="{10D1F128-2A43-4E10-A0EE-9D9CB22250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15" name="X.X Section（節）">
            <a:extLst>
              <a:ext uri="{FF2B5EF4-FFF2-40B4-BE49-F238E27FC236}">
                <a16:creationId xmlns:a16="http://schemas.microsoft.com/office/drawing/2014/main" id="{443779AB-A854-4EA3-82B3-8A6CAF912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000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6" name="Page_num">
            <a:extLst>
              <a:ext uri="{FF2B5EF4-FFF2-40B4-BE49-F238E27FC236}">
                <a16:creationId xmlns:a16="http://schemas.microsoft.com/office/drawing/2014/main" id="{965543F5-880F-4398-9059-46B69C617DD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70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94B7600-D5B6-408A-9EA6-B53171E6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ライン_ヘッダー">
            <a:extLst>
              <a:ext uri="{FF2B5EF4-FFF2-40B4-BE49-F238E27FC236}">
                <a16:creationId xmlns:a16="http://schemas.microsoft.com/office/drawing/2014/main" id="{9094DC75-E9CC-4E8A-B244-C36DA46930CB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出所">
            <a:extLst>
              <a:ext uri="{FF2B5EF4-FFF2-40B4-BE49-F238E27FC236}">
                <a16:creationId xmlns:a16="http://schemas.microsoft.com/office/drawing/2014/main" id="{F3EDC652-6BA6-47EC-BB40-FE905CE2BB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3" name="テキスト 2">
            <a:extLst>
              <a:ext uri="{FF2B5EF4-FFF2-40B4-BE49-F238E27FC236}">
                <a16:creationId xmlns:a16="http://schemas.microsoft.com/office/drawing/2014/main" id="{B96F8911-0830-42C0-B1A0-0EB312F5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5075" y="2356650"/>
            <a:ext cx="4606925" cy="1549976"/>
          </a:xfrm>
        </p:spPr>
        <p:txBody>
          <a:bodyPr>
            <a:spAutoFit/>
          </a:bodyPr>
          <a:lstStyle>
            <a:lvl1pPr marL="0" indent="0" fontAlgn="base">
              <a:lnSpc>
                <a:spcPct val="130000"/>
              </a:lnSpc>
              <a:spcAft>
                <a:spcPts val="1200"/>
              </a:spcAft>
              <a:buNone/>
              <a:defRPr sz="16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6700803E-768F-45E3-BEF2-C206769E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45075" y="1728000"/>
            <a:ext cx="4606925" cy="376770"/>
          </a:xfrm>
        </p:spPr>
        <p:txBody>
          <a:bodyPr anchor="t" anchorCtr="0">
            <a:spAutoFit/>
          </a:bodyPr>
          <a:lstStyle>
            <a:lvl1pPr marL="0" indent="0" fontAlgn="base">
              <a:spcAft>
                <a:spcPts val="600"/>
              </a:spcAft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0" name="テキスト 1">
            <a:extLst>
              <a:ext uri="{FF2B5EF4-FFF2-40B4-BE49-F238E27FC236}">
                <a16:creationId xmlns:a16="http://schemas.microsoft.com/office/drawing/2014/main" id="{DBE8376B-421B-496C-851F-B637EC59C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356650"/>
            <a:ext cx="4606925" cy="1549976"/>
          </a:xfrm>
        </p:spPr>
        <p:txBody>
          <a:bodyPr>
            <a:spAutoFit/>
          </a:bodyPr>
          <a:lstStyle>
            <a:lvl1pPr marL="0" indent="0" fontAlgn="base">
              <a:lnSpc>
                <a:spcPct val="130000"/>
              </a:lnSpc>
              <a:spcAft>
                <a:spcPts val="1200"/>
              </a:spcAft>
              <a:buNone/>
              <a:defRPr sz="16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22" name="サブタイトル 1">
            <a:extLst>
              <a:ext uri="{FF2B5EF4-FFF2-40B4-BE49-F238E27FC236}">
                <a16:creationId xmlns:a16="http://schemas.microsoft.com/office/drawing/2014/main" id="{78A5186F-C51C-46F1-A6BF-CCCC78A37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728000"/>
            <a:ext cx="4606925" cy="376770"/>
          </a:xfrm>
        </p:spPr>
        <p:txBody>
          <a:bodyPr anchor="t" anchorCtr="0">
            <a:spAutoFit/>
          </a:bodyPr>
          <a:lstStyle>
            <a:lvl1pPr marL="0" indent="0" fontAlgn="base">
              <a:spcAft>
                <a:spcPts val="600"/>
              </a:spcAft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20" name="ページタイトル">
            <a:extLst>
              <a:ext uri="{FF2B5EF4-FFF2-40B4-BE49-F238E27FC236}">
                <a16:creationId xmlns:a16="http://schemas.microsoft.com/office/drawing/2014/main" id="{CC7E9ED0-9B55-49C1-975A-5EB17D95FE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21" name="X.X Section（節）">
            <a:extLst>
              <a:ext uri="{FF2B5EF4-FFF2-40B4-BE49-F238E27FC236}">
                <a16:creationId xmlns:a16="http://schemas.microsoft.com/office/drawing/2014/main" id="{949A7B11-5797-4C1C-AC43-2B95E166B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8" name="Page_num">
            <a:extLst>
              <a:ext uri="{FF2B5EF4-FFF2-40B4-BE49-F238E27FC236}">
                <a16:creationId xmlns:a16="http://schemas.microsoft.com/office/drawing/2014/main" id="{E0BF0B69-5E38-44FB-927D-CE649FC401D5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7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D760F75-EDFA-4D96-9427-F82E2062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ライン_ヘッダー">
            <a:extLst>
              <a:ext uri="{FF2B5EF4-FFF2-40B4-BE49-F238E27FC236}">
                <a16:creationId xmlns:a16="http://schemas.microsoft.com/office/drawing/2014/main" id="{9094DC75-E9CC-4E8A-B244-C36DA46930CB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ページタイトル">
            <a:extLst>
              <a:ext uri="{FF2B5EF4-FFF2-40B4-BE49-F238E27FC236}">
                <a16:creationId xmlns:a16="http://schemas.microsoft.com/office/drawing/2014/main" id="{CC7E9ED0-9B55-49C1-975A-5EB17D95FE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21" name="X.X Section（節）">
            <a:extLst>
              <a:ext uri="{FF2B5EF4-FFF2-40B4-BE49-F238E27FC236}">
                <a16:creationId xmlns:a16="http://schemas.microsoft.com/office/drawing/2014/main" id="{949A7B11-5797-4C1C-AC43-2B95E166B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9" name="出所">
            <a:extLst>
              <a:ext uri="{FF2B5EF4-FFF2-40B4-BE49-F238E27FC236}">
                <a16:creationId xmlns:a16="http://schemas.microsoft.com/office/drawing/2014/main" id="{1508CE7A-03C5-4AC7-868B-F353F8D659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4" name="Page_num">
            <a:extLst>
              <a:ext uri="{FF2B5EF4-FFF2-40B4-BE49-F238E27FC236}">
                <a16:creationId xmlns:a16="http://schemas.microsoft.com/office/drawing/2014/main" id="{2275F967-DE6A-474C-BA32-838840675DA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817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_フッター">
            <a:extLst>
              <a:ext uri="{FF2B5EF4-FFF2-40B4-BE49-F238E27FC236}">
                <a16:creationId xmlns:a16="http://schemas.microsoft.com/office/drawing/2014/main" id="{2FF4C60B-F9C0-43ED-8DCE-DA74A6327812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ge_num">
            <a:extLst>
              <a:ext uri="{FF2B5EF4-FFF2-40B4-BE49-F238E27FC236}">
                <a16:creationId xmlns:a16="http://schemas.microsoft.com/office/drawing/2014/main" id="{F67B1AEB-43E5-4A14-BD21-B804E0AE8FF0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65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17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42">
          <p15:clr>
            <a:srgbClr val="FBAE40"/>
          </p15:clr>
        </p15:guide>
        <p15:guide id="9" pos="349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45AD433-D1F3-4E0C-8902-FA15E8593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98" y="4127400"/>
            <a:ext cx="3823513" cy="6048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EB6533-1F80-40C1-8FD0-53DBE9B993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16" y="2577132"/>
            <a:ext cx="7002000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本文">
            <a:extLst>
              <a:ext uri="{FF2B5EF4-FFF2-40B4-BE49-F238E27FC236}">
                <a16:creationId xmlns:a16="http://schemas.microsoft.com/office/drawing/2014/main" id="{CD2D96DA-B998-4F7F-8B2A-980DBA9E3ED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763556" y="1728000"/>
            <a:ext cx="8388350" cy="1346138"/>
          </a:xfrm>
        </p:spPr>
        <p:txBody>
          <a:bodyPr/>
          <a:lstStyle>
            <a:lvl1pPr marL="0" marR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95758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 kumimoji="1" lang="en-US" altLang="ja-JP" sz="1400" b="1" u="none" kern="1200" spc="120" baseline="0" noProof="0" dirty="0">
                <a:solidFill>
                  <a:srgbClr val="3C82F4"/>
                </a:solidFill>
                <a:latin typeface="+mj-ea"/>
                <a:ea typeface="+mj-ea"/>
                <a:cs typeface="+mn-cs"/>
              </a:defRPr>
            </a:lvl1pPr>
            <a:lvl2pPr marL="180000" marR="0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 kumimoji="1" lang="ja-JP" altLang="en-US" sz="1200" b="0" kern="1200" spc="120" baseline="0" dirty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288000" indent="-108000">
              <a:spcAft>
                <a:spcPts val="400"/>
              </a:spcAft>
              <a:buFont typeface="BIZ UDPゴシック" panose="020B0400000000000000" pitchFamily="50" charset="-128"/>
              <a:buChar char="•"/>
              <a:tabLst>
                <a:tab pos="7740000" algn="r"/>
              </a:tabLst>
              <a:defRPr sz="1100" spc="120"/>
            </a:lvl3pPr>
            <a:lvl4pPr marL="396000" indent="-108000">
              <a:spcAft>
                <a:spcPts val="300"/>
              </a:spcAft>
              <a:buFont typeface="BIZ UDPゴシック" panose="020B0400000000000000" pitchFamily="50" charset="-128"/>
              <a:buChar char="‐"/>
              <a:tabLst>
                <a:tab pos="7740000" algn="r"/>
              </a:tabLst>
              <a:defRPr sz="1100" spc="120"/>
            </a:lvl4pPr>
            <a:lvl5pPr marL="540000" indent="0">
              <a:spcAft>
                <a:spcPts val="300"/>
              </a:spcAft>
              <a:buNone/>
              <a:tabLst>
                <a:tab pos="7740000" algn="r"/>
              </a:tabLst>
              <a:defRPr spc="120"/>
            </a:lvl5pPr>
          </a:lstStyle>
          <a:p>
            <a:pPr marL="0" marR="0" lvl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95758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X.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Chapter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（章） 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14pt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1" lang="ja-JP" altLang="en-US" sz="1400" b="1" i="0" u="sng" strike="noStrike" kern="1200" cap="none" spc="100" normalizeH="0" baseline="3000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>
                  <a:solidFill>
                    <a:srgbClr val="3C82F5"/>
                  </a:solidFill>
                </a:uFill>
                <a:latin typeface="+mj-ea"/>
                <a:ea typeface="+mj-ea"/>
              </a:rPr>
              <a:t>	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</a:p>
          <a:p>
            <a:pPr marL="180000" marR="0" lvl="1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X.X</a:t>
            </a:r>
            <a:r>
              <a:rPr lang="ja-JP" altLang="en-US"/>
              <a:t> </a:t>
            </a:r>
            <a:r>
              <a:rPr lang="en-US" altLang="ja-JP"/>
              <a:t>Section</a:t>
            </a:r>
            <a:r>
              <a:rPr lang="ja-JP" altLang="en-US"/>
              <a:t>（節） </a:t>
            </a:r>
            <a:r>
              <a:rPr lang="en-US" altLang="ja-JP"/>
              <a:t>12pt</a:t>
            </a:r>
            <a:r>
              <a:rPr lang="ja-JP" altLang="en-US"/>
              <a:t>　</a:t>
            </a:r>
            <a:r>
              <a:rPr lang="en-US" altLang="ja-JP" u="dotted" baseline="30000">
                <a:solidFill>
                  <a:srgbClr val="939292"/>
                </a:solidFill>
              </a:rPr>
              <a:t>	</a:t>
            </a:r>
            <a:r>
              <a:rPr lang="en-US" altLang="ja-JP"/>
              <a:t>1</a:t>
            </a:r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　</a:t>
            </a:r>
            <a:r>
              <a:rPr lang="en-US" altLang="ja-JP"/>
              <a:t>11</a:t>
            </a:r>
            <a:r>
              <a:rPr lang="ja-JP" altLang="en-US"/>
              <a:t>ｐｔ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　</a:t>
            </a:r>
            <a:r>
              <a:rPr lang="en-US" altLang="ja-JP"/>
              <a:t>11pt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　</a:t>
            </a:r>
            <a:r>
              <a:rPr lang="en-US" altLang="ja-JP"/>
              <a:t>10.5pt</a:t>
            </a:r>
          </a:p>
        </p:txBody>
      </p:sp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>
          <a:xfrm>
            <a:off x="539906" y="738000"/>
            <a:ext cx="9216000" cy="487235"/>
          </a:xfrm>
        </p:spPr>
        <p:txBody>
          <a:bodyPr bIns="0" anchor="b" anchorCtr="0">
            <a:noAutofit/>
          </a:bodyPr>
          <a:lstStyle>
            <a:lvl1pPr>
              <a:lnSpc>
                <a:spcPct val="110000"/>
              </a:lnSpc>
              <a:defRPr spc="120" baseline="0"/>
            </a:lvl1pPr>
          </a:lstStyle>
          <a:p>
            <a:r>
              <a:rPr lang="ja-JP" altLang="en-US"/>
              <a:t>目次</a:t>
            </a:r>
            <a:endParaRPr 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415C19E-29A8-8E44-1184-F5A9AB250C09}"/>
              </a:ext>
            </a:extLst>
          </p:cNvPr>
          <p:cNvCxnSpPr>
            <a:cxnSpLocks/>
          </p:cNvCxnSpPr>
          <p:nvPr userDrawn="1"/>
        </p:nvCxnSpPr>
        <p:spPr>
          <a:xfrm>
            <a:off x="449263" y="318455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51431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9" pos="1110">
          <p15:clr>
            <a:srgbClr val="FBAE40"/>
          </p15:clr>
        </p15:guide>
        <p15:guide id="11" orient="horz" pos="1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">
            <a:extLst>
              <a:ext uri="{FF2B5EF4-FFF2-40B4-BE49-F238E27FC236}">
                <a16:creationId xmlns:a16="http://schemas.microsoft.com/office/drawing/2014/main" id="{E3252705-F96B-43CF-B87F-C8E6ED895CE5}"/>
              </a:ext>
            </a:extLst>
          </p:cNvPr>
          <p:cNvCxnSpPr/>
          <p:nvPr userDrawn="1"/>
        </p:nvCxnSpPr>
        <p:spPr>
          <a:xfrm>
            <a:off x="1674000" y="344851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X.X Section（節）">
            <a:extLst>
              <a:ext uri="{FF2B5EF4-FFF2-40B4-BE49-F238E27FC236}">
                <a16:creationId xmlns:a16="http://schemas.microsoft.com/office/drawing/2014/main" id="{8ED1F082-DCF3-47F1-AE40-2A390EECE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790347"/>
            <a:ext cx="8388000" cy="630942"/>
          </a:xfrm>
          <a:prstGeom prst="rect">
            <a:avLst/>
          </a:prstGeom>
        </p:spPr>
        <p:txBody>
          <a:bodyPr>
            <a:spAutoFit/>
          </a:bodyPr>
          <a:lstStyle>
            <a:lvl1pPr marL="215964" indent="-215964" fontAlgn="ctr">
              <a:buClr>
                <a:srgbClr val="013B84"/>
              </a:buClr>
              <a:buFont typeface="Wingdings" panose="05000000000000000000" pitchFamily="2" charset="2"/>
              <a:buChar char="l"/>
              <a:defRPr sz="1600" b="0" baseline="0">
                <a:solidFill>
                  <a:srgbClr val="000000"/>
                </a:solidFill>
                <a:latin typeface="+mj-ea"/>
                <a:ea typeface="+mj-ea"/>
              </a:defRPr>
            </a:lvl1pPr>
            <a:lvl2pPr marL="360000" indent="-144000" fontAlgn="ctr">
              <a:spcAft>
                <a:spcPts val="900"/>
              </a:spcAft>
              <a:buClr>
                <a:srgbClr val="595758"/>
              </a:buClr>
              <a:buFont typeface="BIZ UDPゴシック" panose="020B0400000000000000" pitchFamily="50" charset="-128"/>
              <a:buChar char="-"/>
              <a:defRPr sz="1400" baseline="0">
                <a:solidFill>
                  <a:srgbClr val="000000"/>
                </a:solidFill>
              </a:defRPr>
            </a:lvl2pPr>
            <a:lvl3pPr marL="413930" indent="-107982">
              <a:lnSpc>
                <a:spcPct val="120000"/>
              </a:lnSpc>
              <a:spcAft>
                <a:spcPts val="600"/>
              </a:spcAft>
              <a:buFont typeface="BIZ UDPゴシック" panose="020B0400000000000000" pitchFamily="50" charset="-128"/>
              <a:buChar char="‐"/>
              <a:defRPr sz="1100"/>
            </a:lvl3pPr>
            <a:lvl4pPr marL="413930" indent="0">
              <a:buFont typeface="BIZ UDPゴシック" panose="020B0400000000000000" pitchFamily="50" charset="-128"/>
              <a:buNone/>
              <a:defRPr sz="1100"/>
            </a:lvl4pPr>
            <a:lvl5pPr marL="413930" indent="0">
              <a:buFontTx/>
              <a:buNone/>
              <a:defRPr sz="1050"/>
            </a:lvl5pPr>
          </a:lstStyle>
          <a:p>
            <a:pPr lvl="0"/>
            <a:r>
              <a:rPr kumimoji="1" lang="en-US" altLang="ja-JP"/>
              <a:t>X.X Section</a:t>
            </a:r>
            <a:r>
              <a:rPr kumimoji="1" lang="ja-JP" altLang="en-US"/>
              <a:t>（節）</a:t>
            </a:r>
          </a:p>
          <a:p>
            <a:pPr lvl="1"/>
            <a:r>
              <a:rPr kumimoji="1" lang="en-US" altLang="ja-JP"/>
              <a:t>X.X.X item</a:t>
            </a:r>
            <a:r>
              <a:rPr kumimoji="1" lang="ja-JP" altLang="en-US"/>
              <a:t>（項）</a:t>
            </a:r>
          </a:p>
        </p:txBody>
      </p:sp>
      <p:sp>
        <p:nvSpPr>
          <p:cNvPr id="2" name="X. Chapter（章）">
            <a:extLst>
              <a:ext uri="{FF2B5EF4-FFF2-40B4-BE49-F238E27FC236}">
                <a16:creationId xmlns:a16="http://schemas.microsoft.com/office/drawing/2014/main" id="{0F3853D0-56E6-4478-9C89-835FC2884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0" y="2664744"/>
            <a:ext cx="8388000" cy="439608"/>
          </a:xfrm>
        </p:spPr>
        <p:txBody>
          <a:bodyPr anchor="b" anchorCtr="0">
            <a:spAutoFit/>
          </a:bodyPr>
          <a:lstStyle>
            <a:lvl1pPr fontAlgn="base" hangingPunct="0">
              <a:lnSpc>
                <a:spcPct val="120000"/>
              </a:lnSpc>
              <a:spcAft>
                <a:spcPts val="600"/>
              </a:spcAft>
              <a:defRPr sz="2800"/>
            </a:lvl1pPr>
          </a:lstStyle>
          <a:p>
            <a:r>
              <a:rPr kumimoji="1" lang="en-US" altLang="ja-JP"/>
              <a:t>X. Chapter</a:t>
            </a:r>
            <a:r>
              <a:rPr kumimoji="1" lang="ja-JP" altLang="en-US"/>
              <a:t>（章）</a:t>
            </a:r>
          </a:p>
        </p:txBody>
      </p:sp>
      <p:sp>
        <p:nvSpPr>
          <p:cNvPr id="10" name="Page_num">
            <a:extLst>
              <a:ext uri="{FF2B5EF4-FFF2-40B4-BE49-F238E27FC236}">
                <a16:creationId xmlns:a16="http://schemas.microsoft.com/office/drawing/2014/main" id="{60FC8AC0-28EB-4217-835A-0E6D238ECE2F}"/>
              </a:ext>
            </a:extLst>
          </p:cNvPr>
          <p:cNvSpPr txBox="1"/>
          <p:nvPr userDrawn="1"/>
        </p:nvSpPr>
        <p:spPr>
          <a:xfrm>
            <a:off x="4985906" y="7274889"/>
            <a:ext cx="72000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50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出所">
            <a:extLst>
              <a:ext uri="{FF2B5EF4-FFF2-40B4-BE49-F238E27FC236}">
                <a16:creationId xmlns:a16="http://schemas.microsoft.com/office/drawing/2014/main" id="{0CB5E31F-0A27-4B9A-B63A-A565F2BA2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CA4BF186-2590-4137-8B41-D5F59B01202C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0E4C-7693-5CD0-6ABD-058F2138AC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1728000"/>
            <a:ext cx="9612313" cy="174964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1BCF88B-6784-774E-9A99-995706866FC0}"/>
              </a:ext>
            </a:extLst>
          </p:cNvPr>
          <p:cNvCxnSpPr>
            <a:cxnSpLocks/>
          </p:cNvCxnSpPr>
          <p:nvPr userDrawn="1"/>
        </p:nvCxnSpPr>
        <p:spPr>
          <a:xfrm>
            <a:off x="449263" y="243298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出所">
            <a:extLst>
              <a:ext uri="{FF2B5EF4-FFF2-40B4-BE49-F238E27FC236}">
                <a16:creationId xmlns:a16="http://schemas.microsoft.com/office/drawing/2014/main" id="{7888FEF0-F870-44DC-B268-26A157E13A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0" name="サブタイトル">
            <a:extLst>
              <a:ext uri="{FF2B5EF4-FFF2-40B4-BE49-F238E27FC236}">
                <a16:creationId xmlns:a16="http://schemas.microsoft.com/office/drawing/2014/main" id="{76C2A7C8-973C-42AA-9F19-A1F1E7ACCB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904" y="1728000"/>
            <a:ext cx="9612001" cy="2954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fontAlgn="ctr">
              <a:spcAft>
                <a:spcPts val="600"/>
              </a:spcAft>
              <a:buFont typeface="Arial" panose="020B0604020202020204" pitchFamily="34" charset="0"/>
              <a:buNone/>
              <a:defRPr spc="100" baseline="0">
                <a:solidFill>
                  <a:schemeClr val="accent2"/>
                </a:solidFill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20" name="Page_num">
            <a:extLst>
              <a:ext uri="{FF2B5EF4-FFF2-40B4-BE49-F238E27FC236}">
                <a16:creationId xmlns:a16="http://schemas.microsoft.com/office/drawing/2014/main" id="{B77FDD24-A48C-43A3-8D7F-A200FD8A1B83}"/>
              </a:ext>
            </a:extLst>
          </p:cNvPr>
          <p:cNvSpPr txBox="1"/>
          <p:nvPr userDrawn="1"/>
        </p:nvSpPr>
        <p:spPr>
          <a:xfrm>
            <a:off x="4985906" y="7274889"/>
            <a:ext cx="72000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5E8BC-7F65-6900-A7E4-DAC7DD75F3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163" y="2160000"/>
            <a:ext cx="9612000" cy="1749646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3409C8D4-8247-AFF4-51BF-2D084620C9FF}"/>
              </a:ext>
            </a:extLst>
          </p:cNvPr>
          <p:cNvCxnSpPr>
            <a:cxnSpLocks/>
          </p:cNvCxnSpPr>
          <p:nvPr userDrawn="1"/>
        </p:nvCxnSpPr>
        <p:spPr>
          <a:xfrm>
            <a:off x="449263" y="218247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1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ページタイトル">
            <a:extLst>
              <a:ext uri="{FF2B5EF4-FFF2-40B4-BE49-F238E27FC236}">
                <a16:creationId xmlns:a16="http://schemas.microsoft.com/office/drawing/2014/main" id="{86EF78FA-46F9-4E91-B551-78B582C676E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F790B-F9A4-441F-9007-DF074224B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727200"/>
            <a:ext cx="4606925" cy="295466"/>
          </a:xfrm>
        </p:spPr>
        <p:txBody>
          <a:bodyPr anchor="t" anchorCtr="0"/>
          <a:lstStyle>
            <a:lvl1pPr marL="0" indent="0" fontAlgn="ctr"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  <a:endParaRPr kumimoji="1" lang="en-US" altLang="ja-JP"/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562A32FD-A375-4093-9528-ECE9B56DD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2358000"/>
            <a:ext cx="4606925" cy="960263"/>
          </a:xfrm>
        </p:spPr>
        <p:txBody>
          <a:bodyPr/>
          <a:lstStyle>
            <a:lvl1pPr marL="0" indent="0" algn="just" fontAlgn="ctr">
              <a:lnSpc>
                <a:spcPct val="130000"/>
              </a:lnSpc>
              <a:spcAft>
                <a:spcPts val="100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12FCDFCD-DC56-4F4E-8464-2B31DEC32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5075" y="1727200"/>
            <a:ext cx="4606925" cy="295466"/>
          </a:xfrm>
        </p:spPr>
        <p:txBody>
          <a:bodyPr anchor="t" anchorCtr="0"/>
          <a:lstStyle>
            <a:lvl1pPr marL="0" indent="0" fontAlgn="ctr"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2895191F-1652-4349-8120-FD644524F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5075" y="2358000"/>
            <a:ext cx="4606925" cy="960263"/>
          </a:xfrm>
        </p:spPr>
        <p:txBody>
          <a:bodyPr/>
          <a:lstStyle>
            <a:lvl1pPr marL="0" indent="0" algn="just" fontAlgn="ctr">
              <a:lnSpc>
                <a:spcPct val="130000"/>
              </a:lnSpc>
              <a:spcAft>
                <a:spcPts val="100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AEC7949D-CAA8-42F5-BD38-BAB3AEA1C4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06" y="6956578"/>
            <a:ext cx="9612000" cy="135422"/>
          </a:xfrm>
        </p:spPr>
        <p:txBody>
          <a:bodyPr anchor="b" anchorCtr="0">
            <a:spAutoFit/>
          </a:bodyPr>
          <a:lstStyle>
            <a:lvl1pPr marL="0" indent="0" algn="just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1" name="Page_num">
            <a:extLst>
              <a:ext uri="{FF2B5EF4-FFF2-40B4-BE49-F238E27FC236}">
                <a16:creationId xmlns:a16="http://schemas.microsoft.com/office/drawing/2014/main" id="{F5A380E6-7AFA-4833-8FD1-17F946F1F08C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DAC43D1-9E60-9B5D-FDBB-871C65545925}"/>
              </a:ext>
            </a:extLst>
          </p:cNvPr>
          <p:cNvCxnSpPr>
            <a:cxnSpLocks/>
          </p:cNvCxnSpPr>
          <p:nvPr userDrawn="1"/>
        </p:nvCxnSpPr>
        <p:spPr>
          <a:xfrm>
            <a:off x="449263" y="230773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出所">
            <a:extLst>
              <a:ext uri="{FF2B5EF4-FFF2-40B4-BE49-F238E27FC236}">
                <a16:creationId xmlns:a16="http://schemas.microsoft.com/office/drawing/2014/main" id="{97700847-9422-4DA0-8E52-7CE7387F26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7" name="ページタイトル">
            <a:extLst>
              <a:ext uri="{FF2B5EF4-FFF2-40B4-BE49-F238E27FC236}">
                <a16:creationId xmlns:a16="http://schemas.microsoft.com/office/drawing/2014/main" id="{86EF78FA-46F9-4E91-B551-78B582C676E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556EE8C9-241B-4DBD-B0BC-9D7913B15F1D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68B9243-C1CB-7099-58B7-C0D69D05F5BB}"/>
              </a:ext>
            </a:extLst>
          </p:cNvPr>
          <p:cNvCxnSpPr>
            <a:cxnSpLocks/>
          </p:cNvCxnSpPr>
          <p:nvPr userDrawn="1"/>
        </p:nvCxnSpPr>
        <p:spPr>
          <a:xfrm>
            <a:off x="449263" y="243299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1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_フッター">
            <a:extLst>
              <a:ext uri="{FF2B5EF4-FFF2-40B4-BE49-F238E27FC236}">
                <a16:creationId xmlns:a16="http://schemas.microsoft.com/office/drawing/2014/main" id="{2FF4C60B-F9C0-43ED-8DCE-DA74A6327812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ge_num">
            <a:extLst>
              <a:ext uri="{FF2B5EF4-FFF2-40B4-BE49-F238E27FC236}">
                <a16:creationId xmlns:a16="http://schemas.microsoft.com/office/drawing/2014/main" id="{E3EDCBF6-7C5A-420D-A510-AF220CF3F08F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D46770-5B75-822E-B80F-06DBAD5810EE}"/>
              </a:ext>
            </a:extLst>
          </p:cNvPr>
          <p:cNvSpPr txBox="1"/>
          <p:nvPr userDrawn="1"/>
        </p:nvSpPr>
        <p:spPr>
          <a:xfrm>
            <a:off x="1816100" y="1594088"/>
            <a:ext cx="6860771" cy="3208571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ja-JP" altLang="en-US" sz="2000" b="1" dirty="0">
                <a:solidFill>
                  <a:srgbClr val="000000"/>
                </a:solidFill>
              </a:rPr>
              <a:t>　問合せ先</a:t>
            </a: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en-US" altLang="ja-JP" sz="1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8BF48B4-1A80-9FC7-2A0E-7C8E6D147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8503" y="5438651"/>
            <a:ext cx="183505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42">
          <p15:clr>
            <a:srgbClr val="FBAE40"/>
          </p15:clr>
        </p15:guide>
        <p15:guide id="9" pos="34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49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1AA220-F849-437D-849E-2BC0DD2E69F3}"/>
              </a:ext>
            </a:extLst>
          </p:cNvPr>
          <p:cNvSpPr txBox="1"/>
          <p:nvPr userDrawn="1"/>
        </p:nvSpPr>
        <p:spPr>
          <a:xfrm>
            <a:off x="467906" y="7297973"/>
            <a:ext cx="9756000" cy="1000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100777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650">
                <a:solidFill>
                  <a:srgbClr val="595757"/>
                </a:solidFill>
              </a:rPr>
              <a:t>Copyright © Mitsubishi Research Institute</a:t>
            </a:r>
            <a:endParaRPr kumimoji="1" lang="ja-JP" altLang="en-US" sz="650">
              <a:solidFill>
                <a:srgbClr val="595757"/>
              </a:solidFill>
            </a:endParaRP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EC0AA87-ECC3-4272-B5FE-92B45A46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4" y="1728000"/>
            <a:ext cx="9613900" cy="174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en-US"/>
              <a:t>第</a:t>
            </a:r>
            <a:r>
              <a:rPr lang="en-US" altLang="ja-JP"/>
              <a:t>1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 </a:t>
            </a:r>
            <a:r>
              <a:rPr lang="en-US" altLang="ja-JP"/>
              <a:t>14pt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 </a:t>
            </a:r>
            <a:r>
              <a:rPr lang="en-US" altLang="ja-JP"/>
              <a:t>12pt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 </a:t>
            </a:r>
            <a:r>
              <a:rPr lang="en-US" altLang="ja-JP"/>
              <a:t>10.5pt</a:t>
            </a:r>
            <a:endParaRPr lang="ja-JP" altLang="en-US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539906" y="899950"/>
            <a:ext cx="9612000" cy="3600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ja-JP" altLang="en-US"/>
              <a:t>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hdr="0"/>
  <p:txStyles>
    <p:titleStyle>
      <a:lvl1pPr algn="l" defTabSz="1007772" rtl="0" eaLnBrk="1" latinLnBrk="0" hangingPunct="1">
        <a:lnSpc>
          <a:spcPct val="90000"/>
        </a:lnSpc>
        <a:spcBef>
          <a:spcPct val="0"/>
        </a:spcBef>
        <a:buNone/>
        <a:defRPr kumimoji="1" sz="2600" b="1" kern="1200" spc="120" baseline="0">
          <a:solidFill>
            <a:srgbClr val="003B83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l"/>
        <a:tabLst/>
        <a:defRPr kumimoji="1" sz="1600" b="1" kern="1200" spc="120" baseline="0">
          <a:solidFill>
            <a:schemeClr val="tx1"/>
          </a:solidFill>
          <a:latin typeface="+mj-ea"/>
          <a:ea typeface="+mj-ea"/>
          <a:cs typeface="+mn-cs"/>
        </a:defRPr>
      </a:lvl1pPr>
      <a:lvl2pPr marL="360000" marR="0" indent="-180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900"/>
        </a:spcAft>
        <a:buClr>
          <a:srgbClr val="3C82F4"/>
        </a:buClr>
        <a:buSzPct val="70000"/>
        <a:buFont typeface="Wingdings" panose="05000000000000000000" pitchFamily="2" charset="2"/>
        <a:buChar char="l"/>
        <a:tabLst/>
        <a:defRPr kumimoji="1" sz="1600" b="0" kern="1200" spc="120" baseline="0">
          <a:solidFill>
            <a:srgbClr val="000000"/>
          </a:solidFill>
          <a:latin typeface="+mj-ea"/>
          <a:ea typeface="+mj-ea"/>
          <a:cs typeface="+mn-cs"/>
        </a:defRPr>
      </a:lvl2pPr>
      <a:lvl3pPr marL="468000" marR="0" indent="-144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000000"/>
        </a:buClr>
        <a:buSzTx/>
        <a:buFont typeface="BIZ UDPゴシック" panose="020B0400000000000000" pitchFamily="50" charset="-128"/>
        <a:buChar char="-"/>
        <a:tabLst/>
        <a:defRPr kumimoji="1" sz="1400" b="0" kern="1200" spc="120" baseline="0">
          <a:solidFill>
            <a:srgbClr val="000000"/>
          </a:solidFill>
          <a:latin typeface="+mn-ea"/>
          <a:ea typeface="+mn-ea"/>
          <a:cs typeface="+mn-cs"/>
        </a:defRPr>
      </a:lvl3pPr>
      <a:lvl4pPr marL="576000" marR="0" indent="-108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595758"/>
        </a:buClr>
        <a:buSzTx/>
        <a:buFont typeface="Arial" panose="020B0604020202020204" pitchFamily="34" charset="0"/>
        <a:buChar char="•"/>
        <a:tabLst/>
        <a:defRPr kumimoji="1" sz="1200" b="0" kern="1200" spc="120" baseline="0">
          <a:solidFill>
            <a:srgbClr val="000000"/>
          </a:solidFill>
          <a:latin typeface="+mn-ea"/>
          <a:ea typeface="+mn-ea"/>
          <a:cs typeface="+mn-cs"/>
        </a:defRPr>
      </a:lvl4pPr>
      <a:lvl5pPr marL="684000" marR="0" indent="-108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595758"/>
        </a:buClr>
        <a:buSzTx/>
        <a:buFont typeface="BIZ UDPゴシック" panose="020B0400000000000000" pitchFamily="50" charset="-128"/>
        <a:buChar char="-"/>
        <a:tabLst/>
        <a:defRPr kumimoji="1" sz="1050" b="0" kern="1200" spc="120" baseline="0">
          <a:solidFill>
            <a:srgbClr val="000000"/>
          </a:solidFill>
          <a:latin typeface="+mn-ea"/>
          <a:ea typeface="+mn-ea"/>
          <a:cs typeface="+mn-cs"/>
        </a:defRPr>
      </a:lvl5pPr>
      <a:lvl6pPr marL="2771374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60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45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032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7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7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4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3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316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20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8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>
          <p15:clr>
            <a:srgbClr val="F26B43"/>
          </p15:clr>
        </p15:guide>
        <p15:guide id="3" pos="6395">
          <p15:clr>
            <a:srgbClr val="F26B43"/>
          </p15:clr>
        </p15:guide>
        <p15:guide id="4" orient="horz" pos="225">
          <p15:clr>
            <a:srgbClr val="F26B43"/>
          </p15:clr>
        </p15:guide>
        <p15:guide id="5" orient="horz" pos="44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">
            <a:extLst>
              <a:ext uri="{FF2B5EF4-FFF2-40B4-BE49-F238E27FC236}">
                <a16:creationId xmlns:a16="http://schemas.microsoft.com/office/drawing/2014/main" id="{836C2E4D-9FD1-47C8-B488-6370DE04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6" y="1728000"/>
            <a:ext cx="9612000" cy="22918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r>
              <a:rPr lang="ja-JP" altLang="en-US"/>
              <a:t>第１レベル </a:t>
            </a:r>
            <a:r>
              <a:rPr lang="en-US" altLang="ja-JP"/>
              <a:t>24pt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 </a:t>
            </a:r>
            <a:r>
              <a:rPr lang="en-US" altLang="ja-JP"/>
              <a:t>20pt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 </a:t>
            </a:r>
            <a:r>
              <a:rPr lang="en-US" altLang="ja-JP"/>
              <a:t>18pt</a:t>
            </a:r>
            <a:endParaRPr lang="ja-JP" altLang="en-US"/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</a:p>
          <a:p>
            <a:pPr lvl="4">
              <a:lnSpc>
                <a:spcPct val="130000"/>
              </a:lnSpc>
            </a:pPr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 </a:t>
            </a:r>
            <a:r>
              <a:rPr lang="en-US" altLang="ja-JP"/>
              <a:t>14pt</a:t>
            </a:r>
            <a:endParaRPr lang="ja-JP" altLang="en-US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539906" y="830701"/>
            <a:ext cx="96120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ja-JP" altLang="en-US"/>
              <a:t>タイトルの書式設定</a:t>
            </a:r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CE538D-2D9E-4F52-841F-9D1DBB3E2EF3}"/>
              </a:ext>
            </a:extLst>
          </p:cNvPr>
          <p:cNvSpPr txBox="1"/>
          <p:nvPr userDrawn="1"/>
        </p:nvSpPr>
        <p:spPr>
          <a:xfrm>
            <a:off x="467906" y="7297973"/>
            <a:ext cx="9756000" cy="1000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100777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650">
                <a:solidFill>
                  <a:srgbClr val="595757"/>
                </a:solidFill>
              </a:rPr>
              <a:t>Copyright © Mitsubishi Research Institute</a:t>
            </a:r>
            <a:endParaRPr kumimoji="1" lang="ja-JP" altLang="en-US" sz="650">
              <a:solidFill>
                <a:srgbClr val="59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hf hdr="0"/>
  <p:txStyles>
    <p:titleStyle>
      <a:lvl1pPr algn="l" defTabSz="1007772" rtl="0" eaLnBrk="1" latinLnBrk="0" hangingPunct="1">
        <a:lnSpc>
          <a:spcPct val="90000"/>
        </a:lnSpc>
        <a:spcBef>
          <a:spcPct val="0"/>
        </a:spcBef>
        <a:buNone/>
        <a:defRPr kumimoji="1" sz="3600" b="1" kern="1200" spc="120" baseline="0">
          <a:solidFill>
            <a:srgbClr val="003B83"/>
          </a:solidFill>
          <a:latin typeface="+mj-lt"/>
          <a:ea typeface="+mj-ea"/>
          <a:cs typeface="+mj-cs"/>
        </a:defRPr>
      </a:lvl1pPr>
    </p:titleStyle>
    <p:bodyStyle>
      <a:lvl1pPr marL="288000" marR="0" indent="-324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13B84"/>
        </a:buClr>
        <a:buSzTx/>
        <a:buFont typeface="Wingdings" panose="05000000000000000000" pitchFamily="2" charset="2"/>
        <a:buChar char="l"/>
        <a:tabLst/>
        <a:defRPr kumimoji="1" sz="2400" b="1" kern="1200" spc="120" baseline="0">
          <a:solidFill>
            <a:schemeClr val="tx1"/>
          </a:solidFill>
          <a:latin typeface="+mj-ea"/>
          <a:ea typeface="+mj-ea"/>
          <a:cs typeface="+mn-cs"/>
        </a:defRPr>
      </a:lvl1pPr>
      <a:lvl2pPr marL="486000" marR="0" indent="-234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3C82EB"/>
        </a:buClr>
        <a:buSzPct val="70000"/>
        <a:buFont typeface="Wingdings" panose="05000000000000000000" pitchFamily="2" charset="2"/>
        <a:buChar char="l"/>
        <a:tabLst/>
        <a:defRPr kumimoji="1" sz="2000" b="0" kern="1200" spc="120" baseline="0">
          <a:solidFill>
            <a:srgbClr val="000000"/>
          </a:solidFill>
          <a:latin typeface="+mj-ea"/>
          <a:ea typeface="+mj-ea"/>
          <a:cs typeface="+mn-cs"/>
        </a:defRPr>
      </a:lvl2pPr>
      <a:lvl3pPr marL="648000" marR="0" indent="-216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 typeface="BIZ UDPゴシック" panose="020B0400000000000000" pitchFamily="50" charset="-128"/>
        <a:buChar char="‐"/>
        <a:tabLst/>
        <a:defRPr kumimoji="1" sz="1800" b="0" kern="1200" spc="120" baseline="0">
          <a:solidFill>
            <a:srgbClr val="000000"/>
          </a:solidFill>
          <a:latin typeface="+mn-ea"/>
          <a:ea typeface="+mn-ea"/>
          <a:cs typeface="+mn-cs"/>
        </a:defRPr>
      </a:lvl3pPr>
      <a:lvl4pPr marL="792000" marR="0" indent="-162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kumimoji="1" sz="1600" b="0" kern="1200" spc="120" baseline="0">
          <a:solidFill>
            <a:srgbClr val="000000"/>
          </a:solidFill>
          <a:latin typeface="+mn-ea"/>
          <a:ea typeface="+mn-ea"/>
          <a:cs typeface="+mn-cs"/>
        </a:defRPr>
      </a:lvl4pPr>
      <a:lvl5pPr marL="972000" marR="0" indent="-180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1200"/>
        </a:spcAft>
        <a:buClrTx/>
        <a:buSzTx/>
        <a:buFont typeface="BIZ UDPゴシック" panose="020B0400000000000000" pitchFamily="50" charset="-128"/>
        <a:buChar char="‐"/>
        <a:tabLst/>
        <a:defRPr kumimoji="1" sz="1400" b="0" kern="1200" spc="120" baseline="0">
          <a:solidFill>
            <a:srgbClr val="000000"/>
          </a:solidFill>
          <a:latin typeface="+mn-ea"/>
          <a:ea typeface="+mn-ea"/>
          <a:cs typeface="+mn-cs"/>
        </a:defRPr>
      </a:lvl5pPr>
      <a:lvl6pPr marL="2771374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60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45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032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7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7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4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3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316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20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8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>
          <p15:clr>
            <a:srgbClr val="F26B43"/>
          </p15:clr>
        </p15:guide>
        <p15:guide id="3" pos="6395">
          <p15:clr>
            <a:srgbClr val="F26B43"/>
          </p15:clr>
        </p15:guide>
        <p15:guide id="4" orient="horz" pos="226">
          <p15:clr>
            <a:srgbClr val="F26B43"/>
          </p15:clr>
        </p15:guide>
        <p15:guide id="5" orient="horz" pos="44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hlw.go.jp/content/000801559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biz-id.go.jp/top/manual/pdf/QuickManual_Prim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gokensaku.mhlw.go.jp/shinsei/pdf/manual_shinsei_1_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075A50-BE88-8263-EB98-ED5A80259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3790347"/>
            <a:ext cx="8388000" cy="1117229"/>
          </a:xfrm>
        </p:spPr>
        <p:txBody>
          <a:bodyPr>
            <a:spAutoFit/>
          </a:bodyPr>
          <a:lstStyle/>
          <a:p>
            <a:r>
              <a:rPr lang="en-US" altLang="ja-JP" dirty="0"/>
              <a:t>2.1 </a:t>
            </a:r>
            <a:r>
              <a:rPr lang="ja-JP" altLang="en-US" dirty="0"/>
              <a:t>指定権者の電子申請届出システムの対応状況の確認</a:t>
            </a:r>
            <a:endParaRPr lang="en-US" altLang="ja-JP" dirty="0"/>
          </a:p>
          <a:p>
            <a:r>
              <a:rPr lang="en-US" altLang="ja-JP" dirty="0"/>
              <a:t>2.2 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の取得</a:t>
            </a:r>
            <a:endParaRPr lang="en-US" altLang="ja-JP" dirty="0"/>
          </a:p>
          <a:p>
            <a:r>
              <a:rPr lang="en-US" altLang="ja-JP" dirty="0"/>
              <a:t>2.3 </a:t>
            </a:r>
            <a:r>
              <a:rPr lang="ja-JP" altLang="en-US" dirty="0"/>
              <a:t>添付書類（電子ファイル）の準備</a:t>
            </a:r>
            <a:endParaRPr lang="en-US" altLang="ja-JP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56FE372-A985-7A15-7764-FCABA92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altLang="ja-JP"/>
              <a:t>2. </a:t>
            </a:r>
            <a:r>
              <a:rPr lang="ja-JP" altLang="en-US"/>
              <a:t>電子申請・届出のための事前準備</a:t>
            </a:r>
          </a:p>
        </p:txBody>
      </p:sp>
    </p:spTree>
    <p:extLst>
      <p:ext uri="{BB962C8B-B14F-4D97-AF65-F5344CB8AC3E}">
        <p14:creationId xmlns:p14="http://schemas.microsoft.com/office/powerpoint/2010/main" val="5855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0CCEB79-68C4-F785-A3F3-EE68479575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25669"/>
            <a:ext cx="9612000" cy="270843"/>
          </a:xfrm>
        </p:spPr>
        <p:txBody>
          <a:bodyPr>
            <a:spAutoFit/>
          </a:bodyPr>
          <a:lstStyle/>
          <a:p>
            <a:r>
              <a:rPr lang="ja-JP" altLang="en-US" dirty="0"/>
              <a:t>出所：厚生労働省ホームページ「介護保険制度の概要」</a:t>
            </a:r>
            <a:r>
              <a:rPr lang="en-US" altLang="ja-JP" dirty="0"/>
              <a:t>『</a:t>
            </a:r>
            <a:r>
              <a:rPr lang="ja-JP" altLang="en-US" dirty="0"/>
              <a:t>介護保険とは</a:t>
            </a:r>
            <a:r>
              <a:rPr lang="en-US" altLang="ja-JP" dirty="0"/>
              <a:t>』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2"/>
              </a:rPr>
              <a:t>https://www.mhlw.go.jp/content/000801559.pdf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</a:t>
            </a:r>
            <a:r>
              <a:rPr lang="en-US" altLang="ja-JP" dirty="0"/>
              <a:t>11</a:t>
            </a:r>
            <a:r>
              <a:rPr lang="ja-JP" altLang="en-US" dirty="0"/>
              <a:t>日）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4CBDDB-3D87-16D8-B6EF-05E29F1F70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9904" y="1491820"/>
            <a:ext cx="9612001" cy="886397"/>
          </a:xfrm>
        </p:spPr>
        <p:txBody>
          <a:bodyPr>
            <a:spAutoFit/>
          </a:bodyPr>
          <a:lstStyle/>
          <a:p>
            <a:r>
              <a:rPr lang="ja-JP" altLang="en-US" dirty="0"/>
              <a:t>各自治体の指定権限別に指定を行う介護サービスが異なるため、申請する前に対象サービスの指定権者を確認してください。尚、自治体では権限を委譲している場合があるため、詳細は必ず所在地の都道府県または市町村等のホームページで確認してください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指定権限別の介護サービスの種類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2.1 </a:t>
            </a:r>
            <a:r>
              <a:rPr lang="ja-JP" altLang="en-US" dirty="0"/>
              <a:t>指定権者の電子申請届出システムの対応状況の確認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8961CF-1106-4438-9C9D-FA313752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54" y="2503073"/>
            <a:ext cx="6114818" cy="423099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536CB0-FE58-4DD9-A0CD-4935F2A60093}"/>
              </a:ext>
            </a:extLst>
          </p:cNvPr>
          <p:cNvSpPr/>
          <p:nvPr/>
        </p:nvSpPr>
        <p:spPr>
          <a:xfrm>
            <a:off x="1960883" y="2459002"/>
            <a:ext cx="6766560" cy="270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>
            <a:noAutofit/>
          </a:bodyPr>
          <a:lstStyle/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kumimoji="1" lang="ja-JP" altLang="en-US" sz="1600" dirty="0">
                <a:solidFill>
                  <a:schemeClr val="bg1"/>
                </a:solidFill>
              </a:rPr>
              <a:t>指定権限別の介護サービスの種類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のアカウント作成方法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2.2 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の取得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FAEE40-FCCF-49E6-874E-6CFE4FBEC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1" t="33086" r="8754" b="4190"/>
          <a:stretch/>
        </p:blipFill>
        <p:spPr>
          <a:xfrm>
            <a:off x="2192317" y="3156820"/>
            <a:ext cx="6303691" cy="372548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EA7CF7-C0E9-4FBE-BC5C-29D0423CC45A}"/>
              </a:ext>
            </a:extLst>
          </p:cNvPr>
          <p:cNvSpPr/>
          <p:nvPr/>
        </p:nvSpPr>
        <p:spPr>
          <a:xfrm>
            <a:off x="1960883" y="2708944"/>
            <a:ext cx="6766560" cy="3852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>
            <a:noAutofit/>
          </a:bodyPr>
          <a:lstStyle/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kumimoji="1" lang="en-US" altLang="ja-JP" sz="1600" dirty="0">
                <a:solidFill>
                  <a:schemeClr val="bg1"/>
                </a:solidFill>
              </a:rPr>
              <a:t>G</a:t>
            </a:r>
            <a:r>
              <a:rPr kumimoji="1" lang="ja-JP" altLang="en-US" sz="1600" dirty="0">
                <a:solidFill>
                  <a:schemeClr val="bg1"/>
                </a:solidFill>
              </a:rPr>
              <a:t>ビズ</a:t>
            </a:r>
            <a:r>
              <a:rPr kumimoji="1" lang="en-US" altLang="ja-JP" sz="1600" dirty="0">
                <a:solidFill>
                  <a:schemeClr val="bg1"/>
                </a:solidFill>
              </a:rPr>
              <a:t>ID</a:t>
            </a:r>
            <a:r>
              <a:rPr kumimoji="1" lang="ja-JP" altLang="en-US" sz="1600" dirty="0">
                <a:solidFill>
                  <a:schemeClr val="bg1"/>
                </a:solidFill>
              </a:rPr>
              <a:t>のアカウント作成画面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5">
            <a:extLst>
              <a:ext uri="{FF2B5EF4-FFF2-40B4-BE49-F238E27FC236}">
                <a16:creationId xmlns:a16="http://schemas.microsoft.com/office/drawing/2014/main" id="{F204C1B7-029A-4EF1-A3DE-5CD0E694D676}"/>
              </a:ext>
            </a:extLst>
          </p:cNvPr>
          <p:cNvSpPr txBox="1">
            <a:spLocks/>
          </p:cNvSpPr>
          <p:nvPr/>
        </p:nvSpPr>
        <p:spPr>
          <a:xfrm>
            <a:off x="538161" y="1446826"/>
            <a:ext cx="9612001" cy="118186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007772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kumimoji="1" sz="1600" b="1" kern="1200" spc="10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電子申請届出システムをご利用されるためには、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アカウントの取得が必須です。</a:t>
            </a:r>
            <a:br>
              <a:rPr lang="en-US" altLang="ja-JP" dirty="0"/>
            </a:b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ホームページのトップ画面からアカウントを作成してください。電子申請届出システムで利用できる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のアカウント種類は、「</a:t>
            </a:r>
            <a:r>
              <a:rPr lang="en-US" altLang="ja-JP" dirty="0" err="1"/>
              <a:t>gBizID</a:t>
            </a:r>
            <a:r>
              <a:rPr lang="ja-JP" altLang="en-US" dirty="0"/>
              <a:t>プライム」と「</a:t>
            </a:r>
            <a:r>
              <a:rPr lang="en-US" altLang="ja-JP" dirty="0" err="1"/>
              <a:t>gBizID</a:t>
            </a:r>
            <a:r>
              <a:rPr lang="ja-JP" altLang="en-US" dirty="0"/>
              <a:t>メンバー」です。（「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エントリー」はご利用頂けません。）</a:t>
            </a:r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3339E4E7-A89C-E6F5-FFF4-0436721CBC80}"/>
              </a:ext>
            </a:extLst>
          </p:cNvPr>
          <p:cNvSpPr txBox="1">
            <a:spLocks/>
          </p:cNvSpPr>
          <p:nvPr/>
        </p:nvSpPr>
        <p:spPr>
          <a:xfrm>
            <a:off x="538163" y="6826699"/>
            <a:ext cx="9612000" cy="2708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52000" marR="0" indent="-252000" algn="l" defTabSz="10077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kumimoji="1" sz="8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出所）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 クイックマニュアル </a:t>
            </a:r>
            <a:r>
              <a:rPr lang="en-US" altLang="ja-JP" dirty="0" err="1"/>
              <a:t>gBizID</a:t>
            </a:r>
            <a:r>
              <a:rPr lang="ja-JP" altLang="en-US" dirty="0"/>
              <a:t>プライム編 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3"/>
              </a:rPr>
              <a:t>https://gbiz-id.go.jp/top/manual/pdf/QuickManual_Prime.pdf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604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5BF9E67-852E-4F62-8DA9-60E7F142256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のアカウント作成方法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9A09003-30FE-41D3-B8C3-7304A253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2.2 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の取得</a:t>
            </a:r>
            <a:endParaRPr kumimoji="1" lang="ja-JP" altLang="en-US" dirty="0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91B7BB4-8272-420F-BA0C-8E6A32D4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" y="1437264"/>
            <a:ext cx="9383577" cy="5236727"/>
          </a:xfrm>
          <a:prstGeom prst="rect">
            <a:avLst/>
          </a:prstGeom>
        </p:spPr>
      </p:pic>
      <p:sp>
        <p:nvSpPr>
          <p:cNvPr id="11" name="テキスト プレースホルダー 1">
            <a:extLst>
              <a:ext uri="{FF2B5EF4-FFF2-40B4-BE49-F238E27FC236}">
                <a16:creationId xmlns:a16="http://schemas.microsoft.com/office/drawing/2014/main" id="{BA760627-D884-9CFE-4AD2-6602897C31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21114"/>
            <a:ext cx="9612000" cy="406265"/>
          </a:xfrm>
        </p:spPr>
        <p:txBody>
          <a:bodyPr/>
          <a:lstStyle/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3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lang="en-US" altLang="ja-JP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878507"/>
      </p:ext>
    </p:extLst>
  </p:cSld>
  <p:clrMapOvr>
    <a:masterClrMapping/>
  </p:clrMapOvr>
</p:sld>
</file>

<file path=ppt/theme/theme1.xml><?xml version="1.0" encoding="utf-8"?>
<a:theme xmlns:a="http://schemas.openxmlformats.org/drawingml/2006/main" name="A4版 印刷">
  <a:themeElements>
    <a:clrScheme name="MRI 2021">
      <a:dk1>
        <a:srgbClr val="000000"/>
      </a:dk1>
      <a:lt1>
        <a:srgbClr val="FFFFFF"/>
      </a:lt1>
      <a:dk2>
        <a:srgbClr val="003B83"/>
      </a:dk2>
      <a:lt2>
        <a:srgbClr val="E2ECFD"/>
      </a:lt2>
      <a:accent1>
        <a:srgbClr val="003B83"/>
      </a:accent1>
      <a:accent2>
        <a:srgbClr val="3C82F5"/>
      </a:accent2>
      <a:accent3>
        <a:srgbClr val="329B73"/>
      </a:accent3>
      <a:accent4>
        <a:srgbClr val="DCA000"/>
      </a:accent4>
      <a:accent5>
        <a:srgbClr val="595757"/>
      </a:accent5>
      <a:accent6>
        <a:srgbClr val="DC003C"/>
      </a:accent6>
      <a:hlink>
        <a:srgbClr val="003B83"/>
      </a:hlink>
      <a:folHlink>
        <a:srgbClr val="3C82F5"/>
      </a:folHlink>
    </a:clrScheme>
    <a:fontScheme name="MRI_2021">
      <a:majorFont>
        <a:latin typeface="BIZ UDPゴシック"/>
        <a:ea typeface="BIZ UDPゴシック"/>
        <a:cs typeface="ＭＳ Ｐゴシック"/>
      </a:majorFont>
      <a:minorFont>
        <a:latin typeface="BIZ UDPゴシック"/>
        <a:ea typeface="BIZ UDPゴシック"/>
        <a:cs typeface="ＭＳ Ｐ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ECFD"/>
        </a:solidFill>
        <a:ln>
          <a:noFill/>
        </a:ln>
      </a:spPr>
      <a:bodyPr lIns="108000" tIns="108000" rIns="108000" bIns="108000" rtlCol="0" anchor="t" anchorCtr="0">
        <a:noAutofit/>
      </a:bodyPr>
      <a:lstStyle>
        <a:defPPr algn="l">
          <a:lnSpc>
            <a:spcPct val="130000"/>
          </a:lnSpc>
          <a:spcAft>
            <a:spcPts val="900"/>
          </a:spcAft>
          <a:defRPr kumimoji="1"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rgbClr val="3C82F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1007772" fontAlgn="ctr">
          <a:lnSpc>
            <a:spcPct val="130000"/>
          </a:lnSpc>
          <a:spcAft>
            <a:spcPts val="900"/>
          </a:spcAft>
          <a:buClr>
            <a:srgbClr val="000000"/>
          </a:buClr>
          <a:defRPr kumimoji="1" sz="12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1" id="{4DBBB26A-F088-4240-AAE9-AE9259332B89}" vid="{08C4740C-67B0-4D73-B81F-6BB05B5943C9}"/>
    </a:ext>
  </a:extLst>
</a:theme>
</file>

<file path=ppt/theme/theme2.xml><?xml version="1.0" encoding="utf-8"?>
<a:theme xmlns:a="http://schemas.openxmlformats.org/drawingml/2006/main" name="A4版 投影">
  <a:themeElements>
    <a:clrScheme name="MRI 2021">
      <a:dk1>
        <a:srgbClr val="000000"/>
      </a:dk1>
      <a:lt1>
        <a:srgbClr val="FFFFFF"/>
      </a:lt1>
      <a:dk2>
        <a:srgbClr val="003B83"/>
      </a:dk2>
      <a:lt2>
        <a:srgbClr val="E2ECFD"/>
      </a:lt2>
      <a:accent1>
        <a:srgbClr val="003B83"/>
      </a:accent1>
      <a:accent2>
        <a:srgbClr val="3C82F5"/>
      </a:accent2>
      <a:accent3>
        <a:srgbClr val="329B73"/>
      </a:accent3>
      <a:accent4>
        <a:srgbClr val="DCA000"/>
      </a:accent4>
      <a:accent5>
        <a:srgbClr val="595757"/>
      </a:accent5>
      <a:accent6>
        <a:srgbClr val="DC003C"/>
      </a:accent6>
      <a:hlink>
        <a:srgbClr val="003B83"/>
      </a:hlink>
      <a:folHlink>
        <a:srgbClr val="3C82F5"/>
      </a:folHlink>
    </a:clrScheme>
    <a:fontScheme name="MRI_2021">
      <a:majorFont>
        <a:latin typeface="BIZ UDPゴシック"/>
        <a:ea typeface="BIZ UDPゴシック"/>
        <a:cs typeface="ＭＳ Ｐゴシック"/>
      </a:majorFont>
      <a:minorFont>
        <a:latin typeface="BIZ UDPゴシック"/>
        <a:ea typeface="BIZ UDPゴシック"/>
        <a:cs typeface="ＭＳ Ｐ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wrap="square" lIns="180000" tIns="180000" rIns="180000" bIns="180000" rtlCol="0" anchor="t" anchorCtr="0">
        <a:noAutofit/>
      </a:bodyPr>
      <a:lstStyle>
        <a:defPPr algn="l">
          <a:lnSpc>
            <a:spcPct val="130000"/>
          </a:lnSpc>
          <a:spcAft>
            <a:spcPts val="1200"/>
          </a:spcAft>
          <a:defRPr kumimoji="1"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30000"/>
          </a:lnSpc>
          <a:spcAft>
            <a:spcPts val="1200"/>
          </a:spcAft>
          <a:defRPr kumimoji="1"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1" id="{4DBBB26A-F088-4240-AAE9-AE9259332B89}" vid="{D20FF693-1A05-4098-B9BB-07EA648E693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CDF79644FA1B045AAFDF4CFA0C1A004" ma:contentTypeVersion="11" ma:contentTypeDescription="新しいドキュメントを作成します。" ma:contentTypeScope="" ma:versionID="b39692345e55d4be6b5c8646a1dc7975">
  <xsd:schema xmlns:xsd="http://www.w3.org/2001/XMLSchema" xmlns:xs="http://www.w3.org/2001/XMLSchema" xmlns:p="http://schemas.microsoft.com/office/2006/metadata/properties" xmlns:ns2="430149ad-3112-47bd-8b19-3528bd2851d6" xmlns:ns3="541565a2-5c26-44f7-8ae0-40104805e4c3" targetNamespace="http://schemas.microsoft.com/office/2006/metadata/properties" ma:root="true" ma:fieldsID="575414d9149fa19bf4b845bdbdbf07d6" ns2:_="" ns3:_="">
    <xsd:import namespace="430149ad-3112-47bd-8b19-3528bd2851d6"/>
    <xsd:import namespace="541565a2-5c26-44f7-8ae0-40104805e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149ad-3112-47bd-8b19-3528bd285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fd0b0efb-2064-4f34-a6cf-5b8ae1b87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565a2-5c26-44f7-8ae0-40104805e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824c2d-0684-4ac0-844d-31afcf81a81a}" ma:internalName="TaxCatchAll" ma:showField="CatchAllData" ma:web="541565a2-5c26-44f7-8ae0-40104805e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62A13-326A-48A2-BB5B-80B97400CEB5}">
  <ds:schemaRefs>
    <ds:schemaRef ds:uri="430149ad-3112-47bd-8b19-3528bd2851d6"/>
    <ds:schemaRef ds:uri="541565a2-5c26-44f7-8ae0-40104805e4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931BF4-28E2-468E-9848-B1704319F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P01_MRI2022_A4横_印刷投影兼用_日本語版</Template>
  <TotalTime>822</TotalTime>
  <Words>220</Words>
  <Application>Microsoft Office PowerPoint</Application>
  <PresentationFormat>ユーザー設定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BIZ UDPゴシック</vt:lpstr>
      <vt:lpstr>游ゴシック</vt:lpstr>
      <vt:lpstr>Arial</vt:lpstr>
      <vt:lpstr>Wingdings</vt:lpstr>
      <vt:lpstr>A4版 印刷</vt:lpstr>
      <vt:lpstr>A4版 投影</vt:lpstr>
      <vt:lpstr>2. 電子申請・届出のための事前準備</vt:lpstr>
      <vt:lpstr>2.1 指定権者の電子申請届出システムの対応状況の確認</vt:lpstr>
      <vt:lpstr>2.2 GビズIDの取得</vt:lpstr>
      <vt:lpstr>2.2 GビズIDの取得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HWU 佐久間 航大</dc:creator>
  <cp:lastModifiedBy>田中 智子</cp:lastModifiedBy>
  <cp:revision>20</cp:revision>
  <dcterms:created xsi:type="dcterms:W3CDTF">2023-01-11T07:32:38Z</dcterms:created>
  <dcterms:modified xsi:type="dcterms:W3CDTF">2024-09-27T07:54:08Z</dcterms:modified>
</cp:coreProperties>
</file>