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3"/>
    <p:sldMasterId id="2147483777" r:id="rId4"/>
  </p:sldMasterIdLst>
  <p:notesMasterIdLst>
    <p:notesMasterId r:id="rId18"/>
  </p:notesMasterIdLst>
  <p:sldIdLst>
    <p:sldId id="409" r:id="rId5"/>
    <p:sldId id="413" r:id="rId6"/>
    <p:sldId id="478" r:id="rId7"/>
    <p:sldId id="420" r:id="rId8"/>
    <p:sldId id="448" r:id="rId9"/>
    <p:sldId id="449" r:id="rId10"/>
    <p:sldId id="451" r:id="rId11"/>
    <p:sldId id="452" r:id="rId12"/>
    <p:sldId id="410" r:id="rId13"/>
    <p:sldId id="456" r:id="rId14"/>
    <p:sldId id="460" r:id="rId15"/>
    <p:sldId id="461" r:id="rId16"/>
    <p:sldId id="321" r:id="rId17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印刷" id="{CCB3B6A6-AF05-4A56-A212-7AD7966C3504}">
          <p14:sldIdLst>
            <p14:sldId id="409"/>
            <p14:sldId id="413"/>
            <p14:sldId id="478"/>
            <p14:sldId id="420"/>
            <p14:sldId id="448"/>
            <p14:sldId id="449"/>
            <p14:sldId id="451"/>
            <p14:sldId id="452"/>
            <p14:sldId id="410"/>
            <p14:sldId id="456"/>
            <p14:sldId id="460"/>
            <p14:sldId id="461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05303F-BC49-46E6-2152-7D33EE0C2995}" name="HWU 齋藤 顕是" initials="H齋顕" userId="S::kenji_saito@mri.co.jp::beb656c9-a90e-4dc0-8faa-edb1333d718b" providerId="AD"/>
  <p188:author id="{9EEA7985-BC11-1127-0500-ECCAAE321F7E}" name="HWU 佐久間 航大" initials="H佐航" userId="S::kota_sakuma@mri.co.jp::a638f857-d505-43b9-90c3-d0e34d68ed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3"/>
    <a:srgbClr val="3C82F5"/>
    <a:srgbClr val="595757"/>
    <a:srgbClr val="000000"/>
    <a:srgbClr val="939292"/>
    <a:srgbClr val="DC003C"/>
    <a:srgbClr val="E6E6E6"/>
    <a:srgbClr val="E2ECFD"/>
    <a:srgbClr val="329B73"/>
    <a:srgbClr val="DC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68" autoAdjust="0"/>
  </p:normalViewPr>
  <p:slideViewPr>
    <p:cSldViewPr snapToGrid="0" showGuides="1">
      <p:cViewPr varScale="1">
        <p:scale>
          <a:sx n="66" d="100"/>
          <a:sy n="66" d="100"/>
        </p:scale>
        <p:origin x="11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15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66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606-880A-4CDD-AC02-28A09856CFEC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B0B3-1B49-4360-AFB7-41F675AA8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82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9B0B3-1B49-4360-AFB7-41F675AA88E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99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9B0B3-1B49-4360-AFB7-41F675AA88E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2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">
            <a:extLst>
              <a:ext uri="{FF2B5EF4-FFF2-40B4-BE49-F238E27FC236}">
                <a16:creationId xmlns:a16="http://schemas.microsoft.com/office/drawing/2014/main" id="{B1AB21E9-5D46-453A-9647-20520E6741E3}"/>
              </a:ext>
            </a:extLst>
          </p:cNvPr>
          <p:cNvCxnSpPr/>
          <p:nvPr userDrawn="1"/>
        </p:nvCxnSpPr>
        <p:spPr>
          <a:xfrm>
            <a:off x="1674000" y="4464000"/>
            <a:ext cx="8568000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付">
            <a:extLst>
              <a:ext uri="{FF2B5EF4-FFF2-40B4-BE49-F238E27FC236}">
                <a16:creationId xmlns:a16="http://schemas.microsoft.com/office/drawing/2014/main" id="{1126FA17-DF53-4E3F-91C1-583DA10494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7999" y="4806000"/>
            <a:ext cx="4824000" cy="203133"/>
          </a:xfrm>
        </p:spPr>
        <p:txBody>
          <a:bodyPr>
            <a:noAutofit/>
          </a:bodyPr>
          <a:lstStyle>
            <a:lvl1pPr marL="0" indent="0" algn="r" fontAlgn="ctr">
              <a:lnSpc>
                <a:spcPct val="100000"/>
              </a:lnSpc>
              <a:spcAft>
                <a:spcPts val="0"/>
              </a:spcAft>
              <a:buNone/>
              <a:defRPr sz="11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日付</a:t>
            </a:r>
          </a:p>
        </p:txBody>
      </p:sp>
      <p:sp>
        <p:nvSpPr>
          <p:cNvPr id="5" name="氏名">
            <a:extLst>
              <a:ext uri="{FF2B5EF4-FFF2-40B4-BE49-F238E27FC236}">
                <a16:creationId xmlns:a16="http://schemas.microsoft.com/office/drawing/2014/main" id="{7381E537-7865-41AE-9709-ADE948E0FB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3999" y="5490000"/>
            <a:ext cx="8388000" cy="258532"/>
          </a:xfrm>
        </p:spPr>
        <p:txBody>
          <a:bodyPr/>
          <a:lstStyle>
            <a:lvl1pPr marL="0" indent="0" fontAlgn="ctr">
              <a:spcAft>
                <a:spcPts val="0"/>
              </a:spcAft>
              <a:buNone/>
              <a:defRPr sz="1400" baseline="0">
                <a:solidFill>
                  <a:srgbClr val="00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＿＿＿＿＿＿＿＿＿＿本部</a:t>
            </a:r>
          </a:p>
        </p:txBody>
      </p:sp>
      <p:sp>
        <p:nvSpPr>
          <p:cNvPr id="13" name="部門">
            <a:extLst>
              <a:ext uri="{FF2B5EF4-FFF2-40B4-BE49-F238E27FC236}">
                <a16:creationId xmlns:a16="http://schemas.microsoft.com/office/drawing/2014/main" id="{D68AD749-FAE0-455B-A1E2-956097873B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3999" y="5832000"/>
            <a:ext cx="8388000" cy="221599"/>
          </a:xfrm>
        </p:spPr>
        <p:txBody>
          <a:bodyPr/>
          <a:lstStyle>
            <a:lvl1pPr marL="0" indent="0" fontAlgn="ctr">
              <a:spcAft>
                <a:spcPts val="0"/>
              </a:spcAft>
              <a:buNone/>
              <a:defRPr sz="12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氏　名</a:t>
            </a:r>
          </a:p>
        </p:txBody>
      </p:sp>
      <p:sp>
        <p:nvSpPr>
          <p:cNvPr id="3" name="サブタイトル"/>
          <p:cNvSpPr>
            <a:spLocks noGrp="1"/>
          </p:cNvSpPr>
          <p:nvPr>
            <p:ph type="subTitle" idx="1" hasCustomPrompt="1"/>
          </p:nvPr>
        </p:nvSpPr>
        <p:spPr>
          <a:xfrm>
            <a:off x="1764000" y="3456000"/>
            <a:ext cx="8387999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fontAlgn="base">
              <a:spcAft>
                <a:spcPts val="0"/>
              </a:spcAft>
              <a:buNone/>
              <a:defRPr sz="2000" b="0" spc="50" baseline="0">
                <a:solidFill>
                  <a:srgbClr val="003B83"/>
                </a:solidFill>
              </a:defRPr>
            </a:lvl1pPr>
            <a:lvl2pPr marL="503887" indent="0" algn="ctr">
              <a:buNone/>
              <a:defRPr sz="2205"/>
            </a:lvl2pPr>
            <a:lvl3pPr marL="1007772" indent="0" algn="ctr">
              <a:buNone/>
              <a:defRPr sz="1984"/>
            </a:lvl3pPr>
            <a:lvl4pPr marL="1511658" indent="0" algn="ctr">
              <a:buNone/>
              <a:defRPr sz="1764"/>
            </a:lvl4pPr>
            <a:lvl5pPr marL="2015544" indent="0" algn="ctr">
              <a:buNone/>
              <a:defRPr sz="1764"/>
            </a:lvl5pPr>
            <a:lvl6pPr marL="2519432" indent="0" algn="ctr">
              <a:buNone/>
              <a:defRPr sz="1764"/>
            </a:lvl6pPr>
            <a:lvl7pPr marL="3023316" indent="0" algn="ctr">
              <a:buNone/>
              <a:defRPr sz="1764"/>
            </a:lvl7pPr>
            <a:lvl8pPr marL="3527204" indent="0" algn="ctr">
              <a:buNone/>
              <a:defRPr sz="1764"/>
            </a:lvl8pPr>
            <a:lvl9pPr marL="4031088" indent="0" algn="ctr">
              <a:buNone/>
              <a:defRPr sz="1764"/>
            </a:lvl9pPr>
          </a:lstStyle>
          <a:p>
            <a:r>
              <a:rPr lang="ja-JP" altLang="en-US"/>
              <a:t>サブタイトル</a:t>
            </a:r>
            <a:endParaRPr lang="en-US"/>
          </a:p>
        </p:txBody>
      </p:sp>
      <p:sp>
        <p:nvSpPr>
          <p:cNvPr id="2" name="タイトル"/>
          <p:cNvSpPr>
            <a:spLocks noGrp="1"/>
          </p:cNvSpPr>
          <p:nvPr>
            <p:ph type="ctrTitle" hasCustomPrompt="1"/>
          </p:nvPr>
        </p:nvSpPr>
        <p:spPr>
          <a:xfrm>
            <a:off x="1764000" y="2656392"/>
            <a:ext cx="8387999" cy="439608"/>
          </a:xfrm>
        </p:spPr>
        <p:txBody>
          <a:bodyPr wrap="square" anchor="b" anchorCtr="0">
            <a:spAutoFit/>
          </a:bodyPr>
          <a:lstStyle>
            <a:lvl1pPr algn="l" fontAlgn="base">
              <a:lnSpc>
                <a:spcPct val="120000"/>
              </a:lnSpc>
              <a:defRPr sz="2800" spc="50" baseline="0">
                <a:solidFill>
                  <a:srgbClr val="003B83"/>
                </a:solidFill>
              </a:defRPr>
            </a:lvl1pPr>
          </a:lstStyle>
          <a:p>
            <a:r>
              <a:rPr lang="ja-JP" altLang="en-US"/>
              <a:t>タイトル</a:t>
            </a:r>
            <a:endParaRPr lang="en-US"/>
          </a:p>
        </p:txBody>
      </p:sp>
      <p:sp>
        <p:nvSpPr>
          <p:cNvPr id="17" name="御中">
            <a:extLst>
              <a:ext uri="{FF2B5EF4-FFF2-40B4-BE49-F238E27FC236}">
                <a16:creationId xmlns:a16="http://schemas.microsoft.com/office/drawing/2014/main" id="{3BE5A6BC-B8FF-4C64-8ACB-6E1784CF4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06" y="360000"/>
            <a:ext cx="9612000" cy="276999"/>
          </a:xfrm>
        </p:spPr>
        <p:txBody>
          <a:bodyPr>
            <a:spAutoFit/>
          </a:bodyPr>
          <a:lstStyle>
            <a:lvl1pPr marL="0" indent="0" algn="l" fontAlgn="base">
              <a:lnSpc>
                <a:spcPct val="100000"/>
              </a:lnSpc>
              <a:spcAft>
                <a:spcPts val="0"/>
              </a:spcAft>
              <a:buNone/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ja-JP" altLang="en-US"/>
              <a:t>＿＿＿＿＿＿＿＿＿＿　御中</a:t>
            </a:r>
          </a:p>
        </p:txBody>
      </p:sp>
    </p:spTree>
    <p:extLst>
      <p:ext uri="{BB962C8B-B14F-4D97-AF65-F5344CB8AC3E}">
        <p14:creationId xmlns:p14="http://schemas.microsoft.com/office/powerpoint/2010/main" val="3805567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A910034-3573-4CB2-87A4-2D1E1305B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45" y="4736965"/>
            <a:ext cx="3024000" cy="478332"/>
          </a:xfrm>
          <a:prstGeom prst="rect">
            <a:avLst/>
          </a:prstGeom>
        </p:spPr>
      </p:pic>
      <p:cxnSp>
        <p:nvCxnSpPr>
          <p:cNvPr id="12" name="ライン">
            <a:extLst>
              <a:ext uri="{FF2B5EF4-FFF2-40B4-BE49-F238E27FC236}">
                <a16:creationId xmlns:a16="http://schemas.microsoft.com/office/drawing/2014/main" id="{B1AB21E9-5D46-453A-9647-20520E6741E3}"/>
              </a:ext>
            </a:extLst>
          </p:cNvPr>
          <p:cNvCxnSpPr/>
          <p:nvPr userDrawn="1"/>
        </p:nvCxnSpPr>
        <p:spPr>
          <a:xfrm>
            <a:off x="1674000" y="4464000"/>
            <a:ext cx="8568000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付">
            <a:extLst>
              <a:ext uri="{FF2B5EF4-FFF2-40B4-BE49-F238E27FC236}">
                <a16:creationId xmlns:a16="http://schemas.microsoft.com/office/drawing/2014/main" id="{15A7A656-538F-4DC0-8D9C-619C330FA0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7999" y="4806000"/>
            <a:ext cx="4824000" cy="203133"/>
          </a:xfrm>
        </p:spPr>
        <p:txBody>
          <a:bodyPr>
            <a:noAutofit/>
          </a:bodyPr>
          <a:lstStyle>
            <a:lvl1pPr marL="0" indent="0" algn="r" fontAlgn="ctr">
              <a:spcAft>
                <a:spcPts val="0"/>
              </a:spcAft>
              <a:buNone/>
              <a:defRPr sz="11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>
                <a:solidFill>
                  <a:srgbClr val="000000"/>
                </a:solidFill>
              </a:defRPr>
            </a:lvl2pPr>
            <a:lvl3pPr marL="324000" indent="0">
              <a:buNone/>
              <a:defRPr>
                <a:solidFill>
                  <a:srgbClr val="000000"/>
                </a:solidFill>
              </a:defRPr>
            </a:lvl3pPr>
            <a:lvl4pPr marL="576000" indent="0">
              <a:buNone/>
              <a:defRPr>
                <a:solidFill>
                  <a:srgbClr val="000000"/>
                </a:solidFill>
              </a:defRPr>
            </a:lvl4pPr>
            <a:lvl5pPr marL="7920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/>
              <a:t>日付</a:t>
            </a:r>
          </a:p>
        </p:txBody>
      </p:sp>
      <p:sp>
        <p:nvSpPr>
          <p:cNvPr id="13" name="氏名">
            <a:extLst>
              <a:ext uri="{FF2B5EF4-FFF2-40B4-BE49-F238E27FC236}">
                <a16:creationId xmlns:a16="http://schemas.microsoft.com/office/drawing/2014/main" id="{88122D44-31E8-47D6-8918-8A69A21D6D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3713" y="5832000"/>
            <a:ext cx="8388350" cy="221599"/>
          </a:xfrm>
        </p:spPr>
        <p:txBody>
          <a:bodyPr/>
          <a:lstStyle>
            <a:lvl1pPr marL="0" indent="0" fontAlgn="ctr">
              <a:spcAft>
                <a:spcPts val="0"/>
              </a:spcAft>
              <a:buNone/>
              <a:defRPr sz="12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>
                <a:solidFill>
                  <a:srgbClr val="000000"/>
                </a:solidFill>
              </a:defRPr>
            </a:lvl2pPr>
            <a:lvl3pPr marL="324000" indent="0">
              <a:buNone/>
              <a:defRPr>
                <a:solidFill>
                  <a:srgbClr val="000000"/>
                </a:solidFill>
              </a:defRPr>
            </a:lvl3pPr>
            <a:lvl4pPr marL="576000" indent="0">
              <a:buNone/>
              <a:defRPr>
                <a:solidFill>
                  <a:srgbClr val="000000"/>
                </a:solidFill>
              </a:defRPr>
            </a:lvl4pPr>
            <a:lvl5pPr marL="7920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/>
              <a:t>氏 名</a:t>
            </a:r>
          </a:p>
        </p:txBody>
      </p:sp>
      <p:sp>
        <p:nvSpPr>
          <p:cNvPr id="5" name="部門">
            <a:extLst>
              <a:ext uri="{FF2B5EF4-FFF2-40B4-BE49-F238E27FC236}">
                <a16:creationId xmlns:a16="http://schemas.microsoft.com/office/drawing/2014/main" id="{B422B8CF-68F5-48DD-AADB-0EE024DF7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3713" y="5490000"/>
            <a:ext cx="8388350" cy="295466"/>
          </a:xfrm>
        </p:spPr>
        <p:txBody>
          <a:bodyPr/>
          <a:lstStyle>
            <a:lvl1pPr marL="0" indent="0" fontAlgn="ctr"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+mj-ea"/>
                <a:ea typeface="+mj-ea"/>
              </a:defRPr>
            </a:lvl1pPr>
            <a:lvl2pPr marL="54000" indent="0">
              <a:buNone/>
              <a:defRPr>
                <a:solidFill>
                  <a:srgbClr val="000000"/>
                </a:solidFill>
              </a:defRPr>
            </a:lvl2pPr>
            <a:lvl3pPr marL="324000" indent="0">
              <a:buNone/>
              <a:defRPr>
                <a:solidFill>
                  <a:srgbClr val="000000"/>
                </a:solidFill>
              </a:defRPr>
            </a:lvl3pPr>
            <a:lvl4pPr marL="576000" indent="0">
              <a:buNone/>
              <a:defRPr>
                <a:solidFill>
                  <a:srgbClr val="000000"/>
                </a:solidFill>
              </a:defRPr>
            </a:lvl4pPr>
            <a:lvl5pPr marL="7920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/>
              <a:t>＿＿＿＿＿＿＿＿＿＿本部</a:t>
            </a:r>
          </a:p>
        </p:txBody>
      </p:sp>
      <p:sp>
        <p:nvSpPr>
          <p:cNvPr id="3" name="サブタイトル"/>
          <p:cNvSpPr>
            <a:spLocks noGrp="1"/>
          </p:cNvSpPr>
          <p:nvPr>
            <p:ph type="subTitle" idx="1" hasCustomPrompt="1"/>
          </p:nvPr>
        </p:nvSpPr>
        <p:spPr>
          <a:xfrm>
            <a:off x="1764000" y="3456000"/>
            <a:ext cx="8387999" cy="3454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fontAlgn="base">
              <a:spcAft>
                <a:spcPts val="0"/>
              </a:spcAft>
              <a:buNone/>
              <a:defRPr sz="2200" b="0" spc="50" baseline="0">
                <a:solidFill>
                  <a:srgbClr val="003B83"/>
                </a:solidFill>
              </a:defRPr>
            </a:lvl1pPr>
            <a:lvl2pPr marL="503887" indent="0" algn="ctr">
              <a:buNone/>
              <a:defRPr sz="2205"/>
            </a:lvl2pPr>
            <a:lvl3pPr marL="1007772" indent="0" algn="ctr">
              <a:buNone/>
              <a:defRPr sz="1984"/>
            </a:lvl3pPr>
            <a:lvl4pPr marL="1511658" indent="0" algn="ctr">
              <a:buNone/>
              <a:defRPr sz="1764"/>
            </a:lvl4pPr>
            <a:lvl5pPr marL="2015544" indent="0" algn="ctr">
              <a:buNone/>
              <a:defRPr sz="1764"/>
            </a:lvl5pPr>
            <a:lvl6pPr marL="2519432" indent="0" algn="ctr">
              <a:buNone/>
              <a:defRPr sz="1764"/>
            </a:lvl6pPr>
            <a:lvl7pPr marL="3023316" indent="0" algn="ctr">
              <a:buNone/>
              <a:defRPr sz="1764"/>
            </a:lvl7pPr>
            <a:lvl8pPr marL="3527204" indent="0" algn="ctr">
              <a:buNone/>
              <a:defRPr sz="1764"/>
            </a:lvl8pPr>
            <a:lvl9pPr marL="4031088" indent="0" algn="ctr">
              <a:buNone/>
              <a:defRPr sz="1764"/>
            </a:lvl9pPr>
          </a:lstStyle>
          <a:p>
            <a:r>
              <a:rPr lang="ja-JP" altLang="en-US"/>
              <a:t>サブタイトル</a:t>
            </a:r>
            <a:endParaRPr lang="en-US"/>
          </a:p>
        </p:txBody>
      </p:sp>
      <p:sp>
        <p:nvSpPr>
          <p:cNvPr id="2" name="タイトル"/>
          <p:cNvSpPr>
            <a:spLocks noGrp="1"/>
          </p:cNvSpPr>
          <p:nvPr>
            <p:ph type="ctrTitle" hasCustomPrompt="1"/>
          </p:nvPr>
        </p:nvSpPr>
        <p:spPr>
          <a:xfrm>
            <a:off x="1764000" y="2499426"/>
            <a:ext cx="8387999" cy="596574"/>
          </a:xfrm>
        </p:spPr>
        <p:txBody>
          <a:bodyPr wrap="square" anchor="b" anchorCtr="0">
            <a:spAutoFit/>
          </a:bodyPr>
          <a:lstStyle>
            <a:lvl1pPr algn="l" fontAlgn="base">
              <a:lnSpc>
                <a:spcPct val="120000"/>
              </a:lnSpc>
              <a:defRPr sz="3800" spc="50" baseline="0">
                <a:solidFill>
                  <a:srgbClr val="003B83"/>
                </a:solidFill>
              </a:defRPr>
            </a:lvl1pPr>
          </a:lstStyle>
          <a:p>
            <a:r>
              <a:rPr lang="ja-JP" altLang="en-US"/>
              <a:t>タイトル</a:t>
            </a:r>
            <a:endParaRPr lang="en-US"/>
          </a:p>
        </p:txBody>
      </p:sp>
      <p:sp>
        <p:nvSpPr>
          <p:cNvPr id="17" name="御中">
            <a:extLst>
              <a:ext uri="{FF2B5EF4-FFF2-40B4-BE49-F238E27FC236}">
                <a16:creationId xmlns:a16="http://schemas.microsoft.com/office/drawing/2014/main" id="{1765CC6E-D442-4AA1-A3FD-2BB689BAB2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06" y="360000"/>
            <a:ext cx="9612000" cy="332399"/>
          </a:xfrm>
        </p:spPr>
        <p:txBody>
          <a:bodyPr/>
          <a:lstStyle>
            <a:lvl1pPr marL="0" indent="0" algn="l" fontAlgn="ctr">
              <a:spcAft>
                <a:spcPts val="0"/>
              </a:spcAft>
              <a:buNone/>
              <a:defRPr sz="1800" b="0">
                <a:solidFill>
                  <a:srgbClr val="000000"/>
                </a:solidFill>
              </a:defRPr>
            </a:lvl1pPr>
            <a:lvl2pPr marL="54000" indent="0">
              <a:buNone/>
              <a:defRPr>
                <a:solidFill>
                  <a:srgbClr val="000000"/>
                </a:solidFill>
              </a:defRPr>
            </a:lvl2pPr>
            <a:lvl3pPr marL="324000" indent="0">
              <a:buNone/>
              <a:defRPr>
                <a:solidFill>
                  <a:srgbClr val="000000"/>
                </a:solidFill>
              </a:defRPr>
            </a:lvl3pPr>
            <a:lvl4pPr marL="576000" indent="0">
              <a:buNone/>
              <a:defRPr>
                <a:solidFill>
                  <a:srgbClr val="000000"/>
                </a:solidFill>
              </a:defRPr>
            </a:lvl4pPr>
            <a:lvl5pPr marL="7920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kumimoji="1" lang="ja-JP" altLang="en-US"/>
              <a:t>＿＿＿＿＿＿＿＿＿＿　御中</a:t>
            </a:r>
          </a:p>
        </p:txBody>
      </p:sp>
    </p:spTree>
    <p:extLst>
      <p:ext uri="{BB962C8B-B14F-4D97-AF65-F5344CB8AC3E}">
        <p14:creationId xmlns:p14="http://schemas.microsoft.com/office/powerpoint/2010/main" val="375878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">
            <a:extLst>
              <a:ext uri="{FF2B5EF4-FFF2-40B4-BE49-F238E27FC236}">
                <a16:creationId xmlns:a16="http://schemas.microsoft.com/office/drawing/2014/main" id="{E268D079-C087-4457-94FB-3D1B63E999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3713" y="1727999"/>
            <a:ext cx="8388350" cy="1775999"/>
          </a:xfrm>
        </p:spPr>
        <p:txBody>
          <a:bodyPr>
            <a:spAutoFit/>
          </a:bodyPr>
          <a:lstStyle>
            <a:lvl1pPr marL="0" marR="0" indent="0" algn="l" defTabSz="100777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13B84"/>
              </a:buClr>
              <a:buSzTx/>
              <a:buFont typeface="Wingdings" panose="05000000000000000000" pitchFamily="2" charset="2"/>
              <a:buNone/>
              <a:tabLst>
                <a:tab pos="7740000" algn="r"/>
              </a:tabLst>
              <a:defRPr sz="2200" spc="120">
                <a:solidFill>
                  <a:schemeClr val="accent2"/>
                </a:solidFill>
                <a:latin typeface="+mj-ea"/>
                <a:ea typeface="+mj-ea"/>
              </a:defRPr>
            </a:lvl1pPr>
            <a:lvl2pPr marL="180000" marR="0" indent="0" algn="l" defTabSz="1007772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rgbClr val="3C82EB"/>
              </a:buClr>
              <a:buSzPct val="70000"/>
              <a:buFont typeface="Wingdings" panose="05000000000000000000" pitchFamily="2" charset="2"/>
              <a:buNone/>
              <a:tabLst>
                <a:tab pos="7740000" algn="r"/>
              </a:tabLst>
              <a:defRPr sz="1800" spc="120"/>
            </a:lvl2pPr>
            <a:lvl3pPr marL="324000" indent="-144000">
              <a:spcAft>
                <a:spcPts val="400"/>
              </a:spcAft>
              <a:buFont typeface="BIZ UDPゴシック" panose="020B0400000000000000" pitchFamily="50" charset="-128"/>
              <a:buChar char="•"/>
              <a:tabLst>
                <a:tab pos="7740000" algn="r"/>
              </a:tabLst>
              <a:defRPr sz="1600" spc="120"/>
            </a:lvl3pPr>
            <a:lvl4pPr marL="468000" indent="-144000">
              <a:spcAft>
                <a:spcPts val="300"/>
              </a:spcAft>
              <a:buFont typeface="BIZ UDPゴシック" panose="020B0400000000000000" pitchFamily="50" charset="-128"/>
              <a:buChar char="‐"/>
              <a:tabLst>
                <a:tab pos="7740000" algn="r"/>
              </a:tabLst>
              <a:defRPr sz="1400" spc="120"/>
            </a:lvl4pPr>
            <a:lvl5pPr marL="576000" indent="0">
              <a:spcAft>
                <a:spcPts val="300"/>
              </a:spcAft>
              <a:buNone/>
              <a:tabLst>
                <a:tab pos="7740000" algn="r"/>
              </a:tabLst>
              <a:defRPr sz="1200" spc="120"/>
            </a:lvl5pPr>
          </a:lstStyle>
          <a:p>
            <a:pPr marL="0" marR="0" lvl="0" indent="0" algn="l" defTabSz="100777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13B84"/>
              </a:buClr>
              <a:buSzTx/>
              <a:buFont typeface="Wingdings" panose="05000000000000000000" pitchFamily="2" charset="2"/>
              <a:buNone/>
              <a:tabLst>
                <a:tab pos="7740000" algn="r"/>
              </a:tabLst>
              <a:defRPr/>
            </a:pPr>
            <a:r>
              <a:rPr lang="en-US" altLang="ja-JP"/>
              <a:t>X. Chapter</a:t>
            </a:r>
            <a:r>
              <a:rPr lang="ja-JP" altLang="en-US"/>
              <a:t>（章） </a:t>
            </a:r>
            <a:r>
              <a:rPr lang="en-US" altLang="ja-JP"/>
              <a:t>22pt</a:t>
            </a:r>
            <a:r>
              <a:rPr lang="ja-JP" altLang="en-US"/>
              <a:t> </a:t>
            </a:r>
            <a:r>
              <a:rPr lang="ja-JP" altLang="en-US" u="sng" baseline="30000">
                <a:uFill>
                  <a:solidFill>
                    <a:srgbClr val="3C82F5"/>
                  </a:solidFill>
                </a:uFill>
              </a:rPr>
              <a:t>	</a:t>
            </a:r>
            <a:r>
              <a:rPr lang="en-US" altLang="ja-JP"/>
              <a:t>1</a:t>
            </a:r>
          </a:p>
          <a:p>
            <a:pPr marL="180000" marR="0" lvl="1" indent="0" algn="l" defTabSz="1007772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rgbClr val="3C82EB"/>
              </a:buClr>
              <a:buSzPct val="70000"/>
              <a:buFont typeface="Wingdings" panose="05000000000000000000" pitchFamily="2" charset="2"/>
              <a:buNone/>
              <a:tabLst>
                <a:tab pos="7740000" algn="r"/>
              </a:tabLst>
              <a:defRPr/>
            </a:pPr>
            <a:r>
              <a:rPr lang="en-US" altLang="ja-JP"/>
              <a:t>X.X Section</a:t>
            </a:r>
            <a:r>
              <a:rPr lang="ja-JP" altLang="en-US"/>
              <a:t>（節） </a:t>
            </a:r>
            <a:r>
              <a:rPr lang="en-US" altLang="ja-JP"/>
              <a:t>18pt</a:t>
            </a:r>
            <a:r>
              <a:rPr lang="ja-JP" altLang="en-US"/>
              <a:t>　</a:t>
            </a:r>
            <a:r>
              <a:rPr lang="en-US" altLang="ja-JP" u="dotted" baseline="30000">
                <a:solidFill>
                  <a:srgbClr val="939292"/>
                </a:solidFill>
              </a:rPr>
              <a:t>	</a:t>
            </a:r>
            <a:r>
              <a:rPr lang="en-US" altLang="ja-JP"/>
              <a:t>1</a:t>
            </a:r>
          </a:p>
          <a:p>
            <a:pPr lvl="2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レベル　</a:t>
            </a:r>
            <a:r>
              <a:rPr lang="en-US" altLang="ja-JP"/>
              <a:t>16</a:t>
            </a:r>
            <a:r>
              <a:rPr lang="ja-JP" altLang="en-US"/>
              <a:t>ｐｔ</a:t>
            </a:r>
          </a:p>
          <a:p>
            <a:pPr lvl="3"/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レベル　</a:t>
            </a:r>
            <a:r>
              <a:rPr lang="en-US" altLang="ja-JP"/>
              <a:t>14pt</a:t>
            </a:r>
            <a:endParaRPr lang="ja-JP" altLang="en-US"/>
          </a:p>
          <a:p>
            <a:pPr lvl="4"/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レベル　</a:t>
            </a:r>
            <a:r>
              <a:rPr lang="en-US" altLang="ja-JP"/>
              <a:t>12pt</a:t>
            </a:r>
          </a:p>
        </p:txBody>
      </p:sp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>
          <a:xfrm>
            <a:off x="539906" y="590400"/>
            <a:ext cx="9216000" cy="632660"/>
          </a:xfrm>
        </p:spPr>
        <p:txBody>
          <a:bodyPr bIns="0" anchor="b" anchorCtr="0">
            <a:noAutofit/>
          </a:bodyPr>
          <a:lstStyle>
            <a:lvl1pPr>
              <a:lnSpc>
                <a:spcPct val="110000"/>
              </a:lnSpc>
              <a:defRPr spc="120" baseline="0">
                <a:solidFill>
                  <a:srgbClr val="003B83"/>
                </a:solidFill>
              </a:defRPr>
            </a:lvl1pPr>
          </a:lstStyle>
          <a:p>
            <a:r>
              <a:rPr lang="ja-JP" altLang="en-US"/>
              <a:t>目次</a:t>
            </a:r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4A5FA5-E3C9-4229-9D7B-1A2950A44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4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5546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7" orient="horz" pos="1085">
          <p15:clr>
            <a:srgbClr val="FBAE40"/>
          </p15:clr>
        </p15:guide>
        <p15:guide id="9" pos="11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ライン">
            <a:extLst>
              <a:ext uri="{FF2B5EF4-FFF2-40B4-BE49-F238E27FC236}">
                <a16:creationId xmlns:a16="http://schemas.microsoft.com/office/drawing/2014/main" id="{E3252705-F96B-43CF-B87F-C8E6ED895CE5}"/>
              </a:ext>
            </a:extLst>
          </p:cNvPr>
          <p:cNvCxnSpPr/>
          <p:nvPr userDrawn="1"/>
        </p:nvCxnSpPr>
        <p:spPr>
          <a:xfrm>
            <a:off x="1674000" y="3438000"/>
            <a:ext cx="8568000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X.X Section（節）">
            <a:extLst>
              <a:ext uri="{FF2B5EF4-FFF2-40B4-BE49-F238E27FC236}">
                <a16:creationId xmlns:a16="http://schemas.microsoft.com/office/drawing/2014/main" id="{0628591A-8CB5-471A-B9CE-5D9239DB62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3779837"/>
            <a:ext cx="8388000" cy="892552"/>
          </a:xfrm>
          <a:prstGeom prst="rect">
            <a:avLst/>
          </a:prstGeom>
        </p:spPr>
        <p:txBody>
          <a:bodyPr>
            <a:spAutoFit/>
          </a:bodyPr>
          <a:lstStyle>
            <a:lvl1pPr marL="215964" indent="-215964" fontAlgn="ctr">
              <a:spcAft>
                <a:spcPts val="1200"/>
              </a:spcAft>
              <a:buClr>
                <a:srgbClr val="013B84"/>
              </a:buClr>
              <a:buFont typeface="Wingdings" panose="05000000000000000000" pitchFamily="2" charset="2"/>
              <a:buChar char="l"/>
              <a:defRPr sz="2200" b="0" baseline="0">
                <a:solidFill>
                  <a:srgbClr val="000000"/>
                </a:solidFill>
                <a:latin typeface="+mj-ea"/>
                <a:ea typeface="+mj-ea"/>
              </a:defRPr>
            </a:lvl1pPr>
            <a:lvl2pPr marL="360000" indent="-144000" fontAlgn="ctr">
              <a:spcAft>
                <a:spcPts val="1200"/>
              </a:spcAft>
              <a:buClr>
                <a:srgbClr val="595758"/>
              </a:buClr>
              <a:buFont typeface="BIZ UDPゴシック" panose="020B0400000000000000" pitchFamily="50" charset="-128"/>
              <a:buChar char="-"/>
              <a:defRPr sz="1800" baseline="0">
                <a:solidFill>
                  <a:srgbClr val="000000"/>
                </a:solidFill>
              </a:defRPr>
            </a:lvl2pPr>
            <a:lvl3pPr marL="413930" indent="-107982">
              <a:lnSpc>
                <a:spcPct val="120000"/>
              </a:lnSpc>
              <a:spcAft>
                <a:spcPts val="600"/>
              </a:spcAft>
              <a:buFont typeface="BIZ UDPゴシック" panose="020B0400000000000000" pitchFamily="50" charset="-128"/>
              <a:buChar char="‐"/>
              <a:defRPr sz="1100"/>
            </a:lvl3pPr>
            <a:lvl4pPr marL="413930" indent="0">
              <a:buFont typeface="BIZ UDPゴシック" panose="020B0400000000000000" pitchFamily="50" charset="-128"/>
              <a:buNone/>
              <a:defRPr sz="1100"/>
            </a:lvl4pPr>
            <a:lvl5pPr marL="413930" indent="0">
              <a:buFontTx/>
              <a:buNone/>
              <a:defRPr sz="1050"/>
            </a:lvl5pPr>
          </a:lstStyle>
          <a:p>
            <a:pPr lvl="0"/>
            <a:r>
              <a:rPr kumimoji="1" lang="en-US" altLang="ja-JP"/>
              <a:t>X.X Section</a:t>
            </a:r>
            <a:r>
              <a:rPr kumimoji="1" lang="ja-JP" altLang="en-US"/>
              <a:t>（節）</a:t>
            </a:r>
          </a:p>
          <a:p>
            <a:pPr lvl="1"/>
            <a:r>
              <a:rPr kumimoji="1" lang="en-US" altLang="ja-JP"/>
              <a:t>X.X.X item</a:t>
            </a:r>
            <a:r>
              <a:rPr kumimoji="1" lang="ja-JP" altLang="en-US"/>
              <a:t>（項）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80D5160-CBB1-4745-AC64-242A12599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4000" y="2392111"/>
            <a:ext cx="8388000" cy="701731"/>
          </a:xfrm>
        </p:spPr>
        <p:txBody>
          <a:bodyPr anchor="b" anchorCtr="0">
            <a:spAutoFit/>
          </a:bodyPr>
          <a:lstStyle>
            <a:lvl1pPr fontAlgn="ctr">
              <a:lnSpc>
                <a:spcPct val="120000"/>
              </a:lnSpc>
              <a:defRPr sz="380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 Chapter</a:t>
            </a:r>
            <a:r>
              <a:rPr kumimoji="1" lang="ja-JP" altLang="en-US"/>
              <a:t>（章）</a:t>
            </a:r>
          </a:p>
        </p:txBody>
      </p:sp>
      <p:sp>
        <p:nvSpPr>
          <p:cNvPr id="9" name="Page_num">
            <a:extLst>
              <a:ext uri="{FF2B5EF4-FFF2-40B4-BE49-F238E27FC236}">
                <a16:creationId xmlns:a16="http://schemas.microsoft.com/office/drawing/2014/main" id="{35615868-EA7D-477E-AAFB-B48C37F77CFB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614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4CE66EE-D012-4849-92FC-1691CA491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431017"/>
          </a:xfrm>
          <a:prstGeom prst="rect">
            <a:avLst/>
          </a:prstGeom>
        </p:spPr>
      </p:pic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ライン_ヘッダー">
            <a:extLst>
              <a:ext uri="{FF2B5EF4-FFF2-40B4-BE49-F238E27FC236}">
                <a16:creationId xmlns:a16="http://schemas.microsoft.com/office/drawing/2014/main" id="{6F086322-130D-4B2C-9B88-05926FF6F44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440000"/>
            <a:ext cx="9792549" cy="0"/>
          </a:xfrm>
          <a:prstGeom prst="line">
            <a:avLst/>
          </a:prstGeom>
          <a:ln w="444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出所">
            <a:extLst>
              <a:ext uri="{FF2B5EF4-FFF2-40B4-BE49-F238E27FC236}">
                <a16:creationId xmlns:a16="http://schemas.microsoft.com/office/drawing/2014/main" id="{8B6D22AA-36B5-44CB-A8BF-4F6433424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956578"/>
            <a:ext cx="9612313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2pPr>
            <a:lvl3pPr marL="32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3pPr>
            <a:lvl4pPr marL="576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4pPr>
            <a:lvl5pPr marL="792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25" name="ページタイトル">
            <a:extLst>
              <a:ext uri="{FF2B5EF4-FFF2-40B4-BE49-F238E27FC236}">
                <a16:creationId xmlns:a16="http://schemas.microsoft.com/office/drawing/2014/main" id="{B161F847-12DE-428F-B720-87FF3F5725E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78699"/>
            <a:ext cx="9216000" cy="55399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00000"/>
              </a:lnSpc>
              <a:spcAft>
                <a:spcPts val="0"/>
              </a:spcAft>
              <a:buNone/>
              <a:defRPr sz="3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3" name="X.X Section（節）">
            <a:extLst>
              <a:ext uri="{FF2B5EF4-FFF2-40B4-BE49-F238E27FC236}">
                <a16:creationId xmlns:a16="http://schemas.microsoft.com/office/drawing/2014/main" id="{C66AD045-63CF-4DB0-971A-539A4EE33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6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13" name="Page_num">
            <a:extLst>
              <a:ext uri="{FF2B5EF4-FFF2-40B4-BE49-F238E27FC236}">
                <a16:creationId xmlns:a16="http://schemas.microsoft.com/office/drawing/2014/main" id="{60E72CD4-E716-43B4-AA74-ECAD1F20ED1E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95F7DDC-EF93-88B9-EA79-A4B4D5DA0A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1728000"/>
            <a:ext cx="9612313" cy="229184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kumimoji="1" lang="ja-JP" altLang="en-US"/>
              <a:t>第</a:t>
            </a:r>
            <a:r>
              <a:rPr kumimoji="1" lang="en-US" altLang="ja-JP"/>
              <a:t>1</a:t>
            </a:r>
            <a:r>
              <a:rPr kumimoji="1" lang="ja-JP" altLang="en-US"/>
              <a:t>レベル </a:t>
            </a:r>
            <a:r>
              <a:rPr kumimoji="1" lang="en-US" altLang="ja-JP"/>
              <a:t>24pt</a:t>
            </a:r>
            <a:endParaRPr kumimoji="1" lang="ja-JP" altLang="en-US"/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レベル </a:t>
            </a:r>
            <a:r>
              <a:rPr kumimoji="1" lang="en-US" altLang="ja-JP"/>
              <a:t>20pt</a:t>
            </a:r>
            <a:endParaRPr kumimoji="1" lang="ja-JP" altLang="en-US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レベル </a:t>
            </a:r>
            <a:r>
              <a:rPr kumimoji="1" lang="en-US" altLang="ja-JP"/>
              <a:t>18pt</a:t>
            </a:r>
            <a:endParaRPr kumimoji="1" lang="ja-JP" altLang="en-US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レベル </a:t>
            </a:r>
            <a:r>
              <a:rPr kumimoji="1" lang="en-US" altLang="ja-JP"/>
              <a:t>14pt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13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D855CFF-5D00-4078-837F-CE4E08C6C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431017"/>
          </a:xfrm>
          <a:prstGeom prst="rect">
            <a:avLst/>
          </a:prstGeom>
        </p:spPr>
      </p:pic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ライン_ヘッダー">
            <a:extLst>
              <a:ext uri="{FF2B5EF4-FFF2-40B4-BE49-F238E27FC236}">
                <a16:creationId xmlns:a16="http://schemas.microsoft.com/office/drawing/2014/main" id="{6F086322-130D-4B2C-9B88-05926FF6F44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440000"/>
            <a:ext cx="9792549" cy="0"/>
          </a:xfrm>
          <a:prstGeom prst="line">
            <a:avLst/>
          </a:prstGeom>
          <a:ln w="444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出所">
            <a:extLst>
              <a:ext uri="{FF2B5EF4-FFF2-40B4-BE49-F238E27FC236}">
                <a16:creationId xmlns:a16="http://schemas.microsoft.com/office/drawing/2014/main" id="{9752631F-7E9D-4107-BEDB-2AB2EB2FC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6956578"/>
            <a:ext cx="9612313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2pPr>
            <a:lvl3pPr marL="32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3pPr>
            <a:lvl4pPr marL="576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4pPr>
            <a:lvl5pPr marL="792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3" name="テキスト プレースホルダー">
            <a:extLst>
              <a:ext uri="{FF2B5EF4-FFF2-40B4-BE49-F238E27FC236}">
                <a16:creationId xmlns:a16="http://schemas.microsoft.com/office/drawing/2014/main" id="{E15A37E3-E711-482C-8F5A-BC027B643B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163" y="2340000"/>
            <a:ext cx="9612000" cy="2336024"/>
          </a:xfrm>
        </p:spPr>
        <p:txBody>
          <a:bodyPr>
            <a:spAutoFit/>
          </a:bodyPr>
          <a:lstStyle>
            <a:lvl1pPr fontAlgn="ctr">
              <a:defRPr baseline="0">
                <a:solidFill>
                  <a:srgbClr val="000000"/>
                </a:solidFill>
              </a:defRPr>
            </a:lvl1pPr>
            <a:lvl2pPr fontAlgn="ctr">
              <a:defRPr baseline="0"/>
            </a:lvl2pPr>
            <a:lvl3pPr fontAlgn="ctr">
              <a:defRPr baseline="0"/>
            </a:lvl3pPr>
            <a:lvl4pPr fontAlgn="ctr">
              <a:defRPr baseline="0"/>
            </a:lvl4pPr>
            <a:lvl5pPr fontAlgn="ctr">
              <a:defRPr baseline="0"/>
            </a:lvl5pPr>
          </a:lstStyle>
          <a:p>
            <a:pPr lvl="0"/>
            <a:r>
              <a:rPr kumimoji="1" lang="ja-JP" altLang="en-US"/>
              <a:t>第</a:t>
            </a:r>
            <a:r>
              <a:rPr kumimoji="1" lang="en-US" altLang="ja-JP"/>
              <a:t>1</a:t>
            </a:r>
            <a:r>
              <a:rPr kumimoji="1" lang="ja-JP" altLang="en-US"/>
              <a:t>レベル </a:t>
            </a:r>
            <a:r>
              <a:rPr kumimoji="1" lang="en-US" altLang="ja-JP"/>
              <a:t>24pt</a:t>
            </a:r>
            <a:endParaRPr kumimoji="1" lang="ja-JP" altLang="en-US"/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レベル </a:t>
            </a:r>
            <a:r>
              <a:rPr kumimoji="1" lang="en-US" altLang="ja-JP"/>
              <a:t>20pt</a:t>
            </a:r>
            <a:endParaRPr kumimoji="1" lang="ja-JP" altLang="en-US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レベル </a:t>
            </a:r>
            <a:r>
              <a:rPr kumimoji="1" lang="en-US" altLang="ja-JP"/>
              <a:t>18pt</a:t>
            </a:r>
            <a:endParaRPr kumimoji="1" lang="ja-JP" altLang="en-US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レベル </a:t>
            </a:r>
            <a:r>
              <a:rPr kumimoji="1" lang="en-US" altLang="ja-JP"/>
              <a:t>14pt</a:t>
            </a:r>
            <a:endParaRPr kumimoji="1" lang="ja-JP" altLang="en-US"/>
          </a:p>
        </p:txBody>
      </p:sp>
      <p:sp>
        <p:nvSpPr>
          <p:cNvPr id="19" name="サブタイトル">
            <a:extLst>
              <a:ext uri="{FF2B5EF4-FFF2-40B4-BE49-F238E27FC236}">
                <a16:creationId xmlns:a16="http://schemas.microsoft.com/office/drawing/2014/main" id="{98C6F097-3B93-4E96-A37D-5945EA06E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163" y="1727200"/>
            <a:ext cx="9612312" cy="376770"/>
          </a:xfrm>
          <a:prstGeom prst="rect">
            <a:avLst/>
          </a:prstGeom>
        </p:spPr>
        <p:txBody>
          <a:bodyPr anchor="b" anchorCtr="0"/>
          <a:lstStyle>
            <a:lvl1pPr marL="0" indent="0" fontAlgn="base">
              <a:spcAft>
                <a:spcPts val="600"/>
              </a:spcAft>
              <a:buNone/>
              <a:defRPr sz="2400" spc="100" baseline="0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  <a:lvl3pPr marL="216000" indent="0">
              <a:buNone/>
              <a:defRPr/>
            </a:lvl3pPr>
            <a:lvl4pPr marL="504000" indent="0">
              <a:buNone/>
              <a:defRPr/>
            </a:lvl4pPr>
            <a:lvl5pPr marL="648000" indent="0">
              <a:buNone/>
              <a:defRPr/>
            </a:lvl5pPr>
          </a:lstStyle>
          <a:p>
            <a:pPr lvl="0"/>
            <a:r>
              <a:rPr kumimoji="1" lang="ja-JP" altLang="en-US"/>
              <a:t>サブタイトル</a:t>
            </a:r>
          </a:p>
        </p:txBody>
      </p:sp>
      <p:sp>
        <p:nvSpPr>
          <p:cNvPr id="14" name="ページタイトル">
            <a:extLst>
              <a:ext uri="{FF2B5EF4-FFF2-40B4-BE49-F238E27FC236}">
                <a16:creationId xmlns:a16="http://schemas.microsoft.com/office/drawing/2014/main" id="{10D1F128-2A43-4E10-A0EE-9D9CB222503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78699"/>
            <a:ext cx="9216000" cy="55399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00000"/>
              </a:lnSpc>
              <a:spcAft>
                <a:spcPts val="0"/>
              </a:spcAft>
              <a:buNone/>
              <a:defRPr sz="3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15" name="X.X Section（節）">
            <a:extLst>
              <a:ext uri="{FF2B5EF4-FFF2-40B4-BE49-F238E27FC236}">
                <a16:creationId xmlns:a16="http://schemas.microsoft.com/office/drawing/2014/main" id="{443779AB-A854-4EA3-82B3-8A6CAF912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000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6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16" name="Page_num">
            <a:extLst>
              <a:ext uri="{FF2B5EF4-FFF2-40B4-BE49-F238E27FC236}">
                <a16:creationId xmlns:a16="http://schemas.microsoft.com/office/drawing/2014/main" id="{965543F5-880F-4398-9059-46B69C617DDE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708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094B7600-D5B6-408A-9EA6-B53171E6A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431017"/>
          </a:xfrm>
          <a:prstGeom prst="rect">
            <a:avLst/>
          </a:prstGeom>
        </p:spPr>
      </p:pic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ライン_ヘッダー">
            <a:extLst>
              <a:ext uri="{FF2B5EF4-FFF2-40B4-BE49-F238E27FC236}">
                <a16:creationId xmlns:a16="http://schemas.microsoft.com/office/drawing/2014/main" id="{9094DC75-E9CC-4E8A-B244-C36DA46930CB}"/>
              </a:ext>
            </a:extLst>
          </p:cNvPr>
          <p:cNvCxnSpPr>
            <a:cxnSpLocks/>
          </p:cNvCxnSpPr>
          <p:nvPr userDrawn="1"/>
        </p:nvCxnSpPr>
        <p:spPr>
          <a:xfrm>
            <a:off x="449263" y="1440000"/>
            <a:ext cx="9792549" cy="0"/>
          </a:xfrm>
          <a:prstGeom prst="line">
            <a:avLst/>
          </a:prstGeom>
          <a:ln w="444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出所">
            <a:extLst>
              <a:ext uri="{FF2B5EF4-FFF2-40B4-BE49-F238E27FC236}">
                <a16:creationId xmlns:a16="http://schemas.microsoft.com/office/drawing/2014/main" id="{F3EDC652-6BA6-47EC-BB40-FE905CE2BB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6956578"/>
            <a:ext cx="9612313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2pPr>
            <a:lvl3pPr marL="32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3pPr>
            <a:lvl4pPr marL="576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4pPr>
            <a:lvl5pPr marL="792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13" name="テキスト 2">
            <a:extLst>
              <a:ext uri="{FF2B5EF4-FFF2-40B4-BE49-F238E27FC236}">
                <a16:creationId xmlns:a16="http://schemas.microsoft.com/office/drawing/2014/main" id="{B96F8911-0830-42C0-B1A0-0EB312F5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5075" y="2356650"/>
            <a:ext cx="4606925" cy="1549976"/>
          </a:xfrm>
        </p:spPr>
        <p:txBody>
          <a:bodyPr>
            <a:spAutoFit/>
          </a:bodyPr>
          <a:lstStyle>
            <a:lvl1pPr marL="0" indent="0" fontAlgn="base">
              <a:lnSpc>
                <a:spcPct val="130000"/>
              </a:lnSpc>
              <a:spcAft>
                <a:spcPts val="1200"/>
              </a:spcAft>
              <a:buNone/>
              <a:defRPr sz="16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</a:t>
            </a:r>
          </a:p>
        </p:txBody>
      </p: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6700803E-768F-45E3-BEF2-C206769E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45075" y="1728000"/>
            <a:ext cx="4606925" cy="376770"/>
          </a:xfrm>
        </p:spPr>
        <p:txBody>
          <a:bodyPr anchor="t" anchorCtr="0">
            <a:spAutoFit/>
          </a:bodyPr>
          <a:lstStyle>
            <a:lvl1pPr marL="0" indent="0" fontAlgn="base">
              <a:spcAft>
                <a:spcPts val="600"/>
              </a:spcAft>
              <a:buNone/>
              <a:defRPr spc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/>
              <a:t>サブタイトル</a:t>
            </a:r>
          </a:p>
        </p:txBody>
      </p:sp>
      <p:sp>
        <p:nvSpPr>
          <p:cNvPr id="10" name="テキスト 1">
            <a:extLst>
              <a:ext uri="{FF2B5EF4-FFF2-40B4-BE49-F238E27FC236}">
                <a16:creationId xmlns:a16="http://schemas.microsoft.com/office/drawing/2014/main" id="{DBE8376B-421B-496C-851F-B637EC59C0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2356650"/>
            <a:ext cx="4606925" cy="1549976"/>
          </a:xfrm>
        </p:spPr>
        <p:txBody>
          <a:bodyPr>
            <a:spAutoFit/>
          </a:bodyPr>
          <a:lstStyle>
            <a:lvl1pPr marL="0" indent="0" fontAlgn="base">
              <a:lnSpc>
                <a:spcPct val="130000"/>
              </a:lnSpc>
              <a:spcAft>
                <a:spcPts val="1200"/>
              </a:spcAft>
              <a:buNone/>
              <a:defRPr sz="16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</a:t>
            </a:r>
          </a:p>
        </p:txBody>
      </p:sp>
      <p:sp>
        <p:nvSpPr>
          <p:cNvPr id="22" name="サブタイトル 1">
            <a:extLst>
              <a:ext uri="{FF2B5EF4-FFF2-40B4-BE49-F238E27FC236}">
                <a16:creationId xmlns:a16="http://schemas.microsoft.com/office/drawing/2014/main" id="{78A5186F-C51C-46F1-A6BF-CCCC78A37E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1728000"/>
            <a:ext cx="4606925" cy="376770"/>
          </a:xfrm>
        </p:spPr>
        <p:txBody>
          <a:bodyPr anchor="t" anchorCtr="0">
            <a:spAutoFit/>
          </a:bodyPr>
          <a:lstStyle>
            <a:lvl1pPr marL="0" indent="0" fontAlgn="base">
              <a:spcAft>
                <a:spcPts val="600"/>
              </a:spcAft>
              <a:buNone/>
              <a:defRPr spc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/>
              <a:t>サブタイトル</a:t>
            </a:r>
          </a:p>
        </p:txBody>
      </p:sp>
      <p:sp>
        <p:nvSpPr>
          <p:cNvPr id="20" name="ページタイトル">
            <a:extLst>
              <a:ext uri="{FF2B5EF4-FFF2-40B4-BE49-F238E27FC236}">
                <a16:creationId xmlns:a16="http://schemas.microsoft.com/office/drawing/2014/main" id="{CC7E9ED0-9B55-49C1-975A-5EB17D95FEB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78699"/>
            <a:ext cx="9216000" cy="55399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00000"/>
              </a:lnSpc>
              <a:spcAft>
                <a:spcPts val="0"/>
              </a:spcAft>
              <a:buNone/>
              <a:defRPr sz="3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21" name="X.X Section（節）">
            <a:extLst>
              <a:ext uri="{FF2B5EF4-FFF2-40B4-BE49-F238E27FC236}">
                <a16:creationId xmlns:a16="http://schemas.microsoft.com/office/drawing/2014/main" id="{949A7B11-5797-4C1C-AC43-2B95E166B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6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18" name="Page_num">
            <a:extLst>
              <a:ext uri="{FF2B5EF4-FFF2-40B4-BE49-F238E27FC236}">
                <a16:creationId xmlns:a16="http://schemas.microsoft.com/office/drawing/2014/main" id="{E0BF0B69-5E38-44FB-927D-CE649FC401D5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57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D760F75-EDFA-4D96-9427-F82E2062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431017"/>
          </a:xfrm>
          <a:prstGeom prst="rect">
            <a:avLst/>
          </a:prstGeom>
        </p:spPr>
      </p:pic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ライン_ヘッダー">
            <a:extLst>
              <a:ext uri="{FF2B5EF4-FFF2-40B4-BE49-F238E27FC236}">
                <a16:creationId xmlns:a16="http://schemas.microsoft.com/office/drawing/2014/main" id="{9094DC75-E9CC-4E8A-B244-C36DA46930CB}"/>
              </a:ext>
            </a:extLst>
          </p:cNvPr>
          <p:cNvCxnSpPr>
            <a:cxnSpLocks/>
          </p:cNvCxnSpPr>
          <p:nvPr userDrawn="1"/>
        </p:nvCxnSpPr>
        <p:spPr>
          <a:xfrm>
            <a:off x="449263" y="1440000"/>
            <a:ext cx="9792549" cy="0"/>
          </a:xfrm>
          <a:prstGeom prst="line">
            <a:avLst/>
          </a:prstGeom>
          <a:ln w="444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ページタイトル">
            <a:extLst>
              <a:ext uri="{FF2B5EF4-FFF2-40B4-BE49-F238E27FC236}">
                <a16:creationId xmlns:a16="http://schemas.microsoft.com/office/drawing/2014/main" id="{CC7E9ED0-9B55-49C1-975A-5EB17D95FEB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78699"/>
            <a:ext cx="9216000" cy="55399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00000"/>
              </a:lnSpc>
              <a:spcAft>
                <a:spcPts val="0"/>
              </a:spcAft>
              <a:buNone/>
              <a:defRPr sz="3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21" name="X.X Section（節）">
            <a:extLst>
              <a:ext uri="{FF2B5EF4-FFF2-40B4-BE49-F238E27FC236}">
                <a16:creationId xmlns:a16="http://schemas.microsoft.com/office/drawing/2014/main" id="{949A7B11-5797-4C1C-AC43-2B95E166B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6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9" name="出所">
            <a:extLst>
              <a:ext uri="{FF2B5EF4-FFF2-40B4-BE49-F238E27FC236}">
                <a16:creationId xmlns:a16="http://schemas.microsoft.com/office/drawing/2014/main" id="{1508CE7A-03C5-4AC7-868B-F353F8D659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6956578"/>
            <a:ext cx="9612313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  <a:lvl2pPr marL="5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2pPr>
            <a:lvl3pPr marL="324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3pPr>
            <a:lvl4pPr marL="576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4pPr>
            <a:lvl5pPr marL="792000" indent="0">
              <a:buNone/>
              <a:defRPr sz="800">
                <a:solidFill>
                  <a:srgbClr val="000000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14" name="Page_num">
            <a:extLst>
              <a:ext uri="{FF2B5EF4-FFF2-40B4-BE49-F238E27FC236}">
                <a16:creationId xmlns:a16="http://schemas.microsoft.com/office/drawing/2014/main" id="{2275F967-DE6A-474C-BA32-838840675DAE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817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ライン_フッター">
            <a:extLst>
              <a:ext uri="{FF2B5EF4-FFF2-40B4-BE49-F238E27FC236}">
                <a16:creationId xmlns:a16="http://schemas.microsoft.com/office/drawing/2014/main" id="{2FF4C60B-F9C0-43ED-8DCE-DA74A6327812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ge_num">
            <a:extLst>
              <a:ext uri="{FF2B5EF4-FFF2-40B4-BE49-F238E27FC236}">
                <a16:creationId xmlns:a16="http://schemas.microsoft.com/office/drawing/2014/main" id="{F67B1AEB-43E5-4A14-BD21-B804E0AE8FF0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65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17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42">
          <p15:clr>
            <a:srgbClr val="FBAE40"/>
          </p15:clr>
        </p15:guide>
        <p15:guide id="9" pos="349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45AD433-D1F3-4E0C-8902-FA15E8593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98" y="4127400"/>
            <a:ext cx="3823513" cy="6048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EB6533-1F80-40C1-8FD0-53DBE9B993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16" y="2577132"/>
            <a:ext cx="7002000" cy="6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本文">
            <a:extLst>
              <a:ext uri="{FF2B5EF4-FFF2-40B4-BE49-F238E27FC236}">
                <a16:creationId xmlns:a16="http://schemas.microsoft.com/office/drawing/2014/main" id="{CD2D96DA-B998-4F7F-8B2A-980DBA9E3ED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763556" y="1728000"/>
            <a:ext cx="8388350" cy="1346138"/>
          </a:xfrm>
        </p:spPr>
        <p:txBody>
          <a:bodyPr/>
          <a:lstStyle>
            <a:lvl1pPr marL="0" marR="0" indent="0" algn="l" defTabSz="100777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95758"/>
              </a:buClr>
              <a:buSzTx/>
              <a:buFont typeface="Wingdings" panose="05000000000000000000" pitchFamily="2" charset="2"/>
              <a:buNone/>
              <a:tabLst>
                <a:tab pos="7740000" algn="r"/>
              </a:tabLst>
              <a:defRPr kumimoji="1" lang="en-US" altLang="ja-JP" sz="1400" b="1" u="none" kern="1200" spc="120" baseline="0" noProof="0" dirty="0">
                <a:solidFill>
                  <a:srgbClr val="3C82F4"/>
                </a:solidFill>
                <a:latin typeface="+mj-ea"/>
                <a:ea typeface="+mj-ea"/>
                <a:cs typeface="+mn-cs"/>
              </a:defRPr>
            </a:lvl1pPr>
            <a:lvl2pPr marL="180000" marR="0" indent="0" algn="l" defTabSz="1007772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None/>
              <a:tabLst>
                <a:tab pos="7740000" algn="r"/>
              </a:tabLst>
              <a:defRPr kumimoji="1" lang="ja-JP" altLang="en-US" sz="1200" b="0" kern="1200" spc="120" baseline="0" dirty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288000" indent="-108000">
              <a:spcAft>
                <a:spcPts val="400"/>
              </a:spcAft>
              <a:buFont typeface="BIZ UDPゴシック" panose="020B0400000000000000" pitchFamily="50" charset="-128"/>
              <a:buChar char="•"/>
              <a:tabLst>
                <a:tab pos="7740000" algn="r"/>
              </a:tabLst>
              <a:defRPr sz="1100" spc="120"/>
            </a:lvl3pPr>
            <a:lvl4pPr marL="396000" indent="-108000">
              <a:spcAft>
                <a:spcPts val="300"/>
              </a:spcAft>
              <a:buFont typeface="BIZ UDPゴシック" panose="020B0400000000000000" pitchFamily="50" charset="-128"/>
              <a:buChar char="‐"/>
              <a:tabLst>
                <a:tab pos="7740000" algn="r"/>
              </a:tabLst>
              <a:defRPr sz="1100" spc="120"/>
            </a:lvl4pPr>
            <a:lvl5pPr marL="540000" indent="0">
              <a:spcAft>
                <a:spcPts val="300"/>
              </a:spcAft>
              <a:buNone/>
              <a:tabLst>
                <a:tab pos="7740000" algn="r"/>
              </a:tabLst>
              <a:defRPr spc="120"/>
            </a:lvl5pPr>
          </a:lstStyle>
          <a:p>
            <a:pPr marL="0" marR="0" lvl="0" indent="0" algn="l" defTabSz="100777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595758"/>
              </a:buClr>
              <a:buSzTx/>
              <a:buFont typeface="Wingdings" panose="05000000000000000000" pitchFamily="2" charset="2"/>
              <a:buNone/>
              <a:tabLst>
                <a:tab pos="7740000" algn="r"/>
              </a:tabLst>
              <a:defRPr/>
            </a:pPr>
            <a:r>
              <a:rPr kumimoji="1" lang="en-US" altLang="ja-JP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X.</a:t>
            </a:r>
            <a:r>
              <a:rPr kumimoji="1" lang="ja-JP" altLang="en-US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1" lang="en-US" altLang="ja-JP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Chapter</a:t>
            </a:r>
            <a:r>
              <a:rPr kumimoji="1" lang="ja-JP" altLang="en-US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（章） </a:t>
            </a:r>
            <a:r>
              <a:rPr kumimoji="1" lang="en-US" altLang="ja-JP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14pt</a:t>
            </a:r>
            <a:r>
              <a:rPr kumimoji="1" lang="ja-JP" altLang="en-US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1" lang="ja-JP" altLang="en-US" sz="1400" b="1" i="0" u="sng" strike="noStrike" kern="1200" cap="none" spc="100" normalizeH="0" baseline="3000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>
                  <a:solidFill>
                    <a:srgbClr val="3C82F5"/>
                  </a:solidFill>
                </a:uFill>
                <a:latin typeface="+mj-ea"/>
                <a:ea typeface="+mj-ea"/>
              </a:rPr>
              <a:t>	</a:t>
            </a:r>
            <a:r>
              <a:rPr kumimoji="1" lang="en-US" altLang="ja-JP" sz="1400" b="1" i="0" u="none" strike="noStrike" kern="1200" cap="none" spc="100" normalizeH="0" baseline="0" noProof="0">
                <a:ln>
                  <a:noFill/>
                </a:ln>
                <a:solidFill>
                  <a:srgbClr val="3C82F4"/>
                </a:solidFill>
                <a:effectLst/>
                <a:uLnTx/>
                <a:uFillTx/>
                <a:latin typeface="+mj-ea"/>
                <a:ea typeface="+mj-ea"/>
              </a:rPr>
              <a:t>1</a:t>
            </a:r>
          </a:p>
          <a:p>
            <a:pPr marL="180000" marR="0" lvl="1" indent="0" algn="l" defTabSz="1007772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None/>
              <a:tabLst>
                <a:tab pos="7740000" algn="r"/>
              </a:tabLst>
              <a:defRPr/>
            </a:pPr>
            <a:r>
              <a:rPr lang="en-US" altLang="ja-JP"/>
              <a:t>X.X</a:t>
            </a:r>
            <a:r>
              <a:rPr lang="ja-JP" altLang="en-US"/>
              <a:t> </a:t>
            </a:r>
            <a:r>
              <a:rPr lang="en-US" altLang="ja-JP"/>
              <a:t>Section</a:t>
            </a:r>
            <a:r>
              <a:rPr lang="ja-JP" altLang="en-US"/>
              <a:t>（節） </a:t>
            </a:r>
            <a:r>
              <a:rPr lang="en-US" altLang="ja-JP"/>
              <a:t>12pt</a:t>
            </a:r>
            <a:r>
              <a:rPr lang="ja-JP" altLang="en-US"/>
              <a:t>　</a:t>
            </a:r>
            <a:r>
              <a:rPr lang="en-US" altLang="ja-JP" u="dotted" baseline="30000">
                <a:solidFill>
                  <a:srgbClr val="939292"/>
                </a:solidFill>
              </a:rPr>
              <a:t>	</a:t>
            </a:r>
            <a:r>
              <a:rPr lang="en-US" altLang="ja-JP"/>
              <a:t>1</a:t>
            </a:r>
          </a:p>
          <a:p>
            <a:pPr lvl="2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レベル　</a:t>
            </a:r>
            <a:r>
              <a:rPr lang="en-US" altLang="ja-JP"/>
              <a:t>11</a:t>
            </a:r>
            <a:r>
              <a:rPr lang="ja-JP" altLang="en-US"/>
              <a:t>ｐｔ</a:t>
            </a:r>
          </a:p>
          <a:p>
            <a:pPr lvl="3"/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レベル　</a:t>
            </a:r>
            <a:r>
              <a:rPr lang="en-US" altLang="ja-JP"/>
              <a:t>11pt</a:t>
            </a:r>
            <a:endParaRPr lang="ja-JP" altLang="en-US"/>
          </a:p>
          <a:p>
            <a:pPr lvl="4"/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レベル　</a:t>
            </a:r>
            <a:r>
              <a:rPr lang="en-US" altLang="ja-JP"/>
              <a:t>10.5pt</a:t>
            </a:r>
          </a:p>
        </p:txBody>
      </p:sp>
      <p:sp>
        <p:nvSpPr>
          <p:cNvPr id="2" name="タイトル"/>
          <p:cNvSpPr>
            <a:spLocks noGrp="1"/>
          </p:cNvSpPr>
          <p:nvPr userDrawn="1">
            <p:ph type="title" hasCustomPrompt="1"/>
          </p:nvPr>
        </p:nvSpPr>
        <p:spPr>
          <a:xfrm>
            <a:off x="539906" y="738000"/>
            <a:ext cx="9216000" cy="487235"/>
          </a:xfrm>
        </p:spPr>
        <p:txBody>
          <a:bodyPr bIns="0" anchor="b" anchorCtr="0">
            <a:noAutofit/>
          </a:bodyPr>
          <a:lstStyle>
            <a:lvl1pPr>
              <a:lnSpc>
                <a:spcPct val="110000"/>
              </a:lnSpc>
              <a:defRPr spc="120" baseline="0"/>
            </a:lvl1pPr>
          </a:lstStyle>
          <a:p>
            <a:r>
              <a:rPr lang="ja-JP" altLang="en-US"/>
              <a:t>目次</a:t>
            </a:r>
            <a:endParaRPr 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415C19E-29A8-8E44-1184-F5A9AB250C09}"/>
              </a:ext>
            </a:extLst>
          </p:cNvPr>
          <p:cNvCxnSpPr>
            <a:cxnSpLocks/>
          </p:cNvCxnSpPr>
          <p:nvPr userDrawn="1"/>
        </p:nvCxnSpPr>
        <p:spPr>
          <a:xfrm>
            <a:off x="449263" y="318455"/>
            <a:ext cx="9546203" cy="0"/>
          </a:xfrm>
          <a:prstGeom prst="line">
            <a:avLst/>
          </a:prstGeom>
          <a:ln w="889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51431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9" pos="1110">
          <p15:clr>
            <a:srgbClr val="FBAE40"/>
          </p15:clr>
        </p15:guide>
        <p15:guide id="11" orient="horz" pos="1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ライン">
            <a:extLst>
              <a:ext uri="{FF2B5EF4-FFF2-40B4-BE49-F238E27FC236}">
                <a16:creationId xmlns:a16="http://schemas.microsoft.com/office/drawing/2014/main" id="{E3252705-F96B-43CF-B87F-C8E6ED895CE5}"/>
              </a:ext>
            </a:extLst>
          </p:cNvPr>
          <p:cNvCxnSpPr/>
          <p:nvPr userDrawn="1"/>
        </p:nvCxnSpPr>
        <p:spPr>
          <a:xfrm>
            <a:off x="1674000" y="3448510"/>
            <a:ext cx="8568000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X.X Section（節）">
            <a:extLst>
              <a:ext uri="{FF2B5EF4-FFF2-40B4-BE49-F238E27FC236}">
                <a16:creationId xmlns:a16="http://schemas.microsoft.com/office/drawing/2014/main" id="{8ED1F082-DCF3-47F1-AE40-2A390EECEF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3790347"/>
            <a:ext cx="8388000" cy="630942"/>
          </a:xfrm>
          <a:prstGeom prst="rect">
            <a:avLst/>
          </a:prstGeom>
        </p:spPr>
        <p:txBody>
          <a:bodyPr>
            <a:spAutoFit/>
          </a:bodyPr>
          <a:lstStyle>
            <a:lvl1pPr marL="215964" indent="-215964" fontAlgn="ctr">
              <a:buClr>
                <a:srgbClr val="013B84"/>
              </a:buClr>
              <a:buFont typeface="Wingdings" panose="05000000000000000000" pitchFamily="2" charset="2"/>
              <a:buChar char="l"/>
              <a:defRPr sz="1600" b="0" baseline="0">
                <a:solidFill>
                  <a:srgbClr val="000000"/>
                </a:solidFill>
                <a:latin typeface="+mj-ea"/>
                <a:ea typeface="+mj-ea"/>
              </a:defRPr>
            </a:lvl1pPr>
            <a:lvl2pPr marL="360000" indent="-144000" fontAlgn="ctr">
              <a:spcAft>
                <a:spcPts val="900"/>
              </a:spcAft>
              <a:buClr>
                <a:srgbClr val="595758"/>
              </a:buClr>
              <a:buFont typeface="BIZ UDPゴシック" panose="020B0400000000000000" pitchFamily="50" charset="-128"/>
              <a:buChar char="-"/>
              <a:defRPr sz="1400" baseline="0">
                <a:solidFill>
                  <a:srgbClr val="000000"/>
                </a:solidFill>
              </a:defRPr>
            </a:lvl2pPr>
            <a:lvl3pPr marL="413930" indent="-107982">
              <a:lnSpc>
                <a:spcPct val="120000"/>
              </a:lnSpc>
              <a:spcAft>
                <a:spcPts val="600"/>
              </a:spcAft>
              <a:buFont typeface="BIZ UDPゴシック" panose="020B0400000000000000" pitchFamily="50" charset="-128"/>
              <a:buChar char="‐"/>
              <a:defRPr sz="1100"/>
            </a:lvl3pPr>
            <a:lvl4pPr marL="413930" indent="0">
              <a:buFont typeface="BIZ UDPゴシック" panose="020B0400000000000000" pitchFamily="50" charset="-128"/>
              <a:buNone/>
              <a:defRPr sz="1100"/>
            </a:lvl4pPr>
            <a:lvl5pPr marL="413930" indent="0">
              <a:buFontTx/>
              <a:buNone/>
              <a:defRPr sz="1050"/>
            </a:lvl5pPr>
          </a:lstStyle>
          <a:p>
            <a:pPr lvl="0"/>
            <a:r>
              <a:rPr kumimoji="1" lang="en-US" altLang="ja-JP"/>
              <a:t>X.X Section</a:t>
            </a:r>
            <a:r>
              <a:rPr kumimoji="1" lang="ja-JP" altLang="en-US"/>
              <a:t>（節）</a:t>
            </a:r>
          </a:p>
          <a:p>
            <a:pPr lvl="1"/>
            <a:r>
              <a:rPr kumimoji="1" lang="en-US" altLang="ja-JP"/>
              <a:t>X.X.X item</a:t>
            </a:r>
            <a:r>
              <a:rPr kumimoji="1" lang="ja-JP" altLang="en-US"/>
              <a:t>（項）</a:t>
            </a:r>
          </a:p>
        </p:txBody>
      </p:sp>
      <p:sp>
        <p:nvSpPr>
          <p:cNvPr id="2" name="X. Chapter（章）">
            <a:extLst>
              <a:ext uri="{FF2B5EF4-FFF2-40B4-BE49-F238E27FC236}">
                <a16:creationId xmlns:a16="http://schemas.microsoft.com/office/drawing/2014/main" id="{0F3853D0-56E6-4478-9C89-835FC2884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4000" y="2664744"/>
            <a:ext cx="8388000" cy="439608"/>
          </a:xfrm>
        </p:spPr>
        <p:txBody>
          <a:bodyPr anchor="b" anchorCtr="0">
            <a:spAutoFit/>
          </a:bodyPr>
          <a:lstStyle>
            <a:lvl1pPr fontAlgn="base" hangingPunct="0">
              <a:lnSpc>
                <a:spcPct val="120000"/>
              </a:lnSpc>
              <a:spcAft>
                <a:spcPts val="600"/>
              </a:spcAft>
              <a:defRPr sz="2800"/>
            </a:lvl1pPr>
          </a:lstStyle>
          <a:p>
            <a:r>
              <a:rPr kumimoji="1" lang="en-US" altLang="ja-JP"/>
              <a:t>X. Chapter</a:t>
            </a:r>
            <a:r>
              <a:rPr kumimoji="1" lang="ja-JP" altLang="en-US"/>
              <a:t>（章）</a:t>
            </a:r>
          </a:p>
        </p:txBody>
      </p:sp>
      <p:sp>
        <p:nvSpPr>
          <p:cNvPr id="10" name="Page_num">
            <a:extLst>
              <a:ext uri="{FF2B5EF4-FFF2-40B4-BE49-F238E27FC236}">
                <a16:creationId xmlns:a16="http://schemas.microsoft.com/office/drawing/2014/main" id="{60FC8AC0-28EB-4217-835A-0E6D238ECE2F}"/>
              </a:ext>
            </a:extLst>
          </p:cNvPr>
          <p:cNvSpPr txBox="1"/>
          <p:nvPr userDrawn="1"/>
        </p:nvSpPr>
        <p:spPr>
          <a:xfrm>
            <a:off x="4985906" y="7274889"/>
            <a:ext cx="720000" cy="1231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50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出所">
            <a:extLst>
              <a:ext uri="{FF2B5EF4-FFF2-40B4-BE49-F238E27FC236}">
                <a16:creationId xmlns:a16="http://schemas.microsoft.com/office/drawing/2014/main" id="{0CB5E31F-0A27-4B9A-B63A-A565F2BA20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6956578"/>
            <a:ext cx="9612000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25" name="ページタイトル">
            <a:extLst>
              <a:ext uri="{FF2B5EF4-FFF2-40B4-BE49-F238E27FC236}">
                <a16:creationId xmlns:a16="http://schemas.microsoft.com/office/drawing/2014/main" id="{B161F847-12DE-428F-B720-87FF3F5725E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38000"/>
            <a:ext cx="9216000" cy="48723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10000"/>
              </a:lnSpc>
              <a:spcAft>
                <a:spcPts val="0"/>
              </a:spcAft>
              <a:buNone/>
              <a:defRPr sz="2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3" name="X.X Section（節）">
            <a:extLst>
              <a:ext uri="{FF2B5EF4-FFF2-40B4-BE49-F238E27FC236}">
                <a16:creationId xmlns:a16="http://schemas.microsoft.com/office/drawing/2014/main" id="{C66AD045-63CF-4DB0-971A-539A4EE33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4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19" name="Page_num">
            <a:extLst>
              <a:ext uri="{FF2B5EF4-FFF2-40B4-BE49-F238E27FC236}">
                <a16:creationId xmlns:a16="http://schemas.microsoft.com/office/drawing/2014/main" id="{CA4BF186-2590-4137-8B41-D5F59B01202C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0E4C-7693-5CD0-6ABD-058F2138AC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1728000"/>
            <a:ext cx="9612313" cy="174964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kumimoji="1" lang="ja-JP" altLang="en-US"/>
              <a:t>第</a:t>
            </a:r>
            <a:r>
              <a:rPr kumimoji="1" lang="en-US" altLang="ja-JP"/>
              <a:t>1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レベル </a:t>
            </a:r>
            <a:r>
              <a:rPr kumimoji="1" lang="en-US" altLang="ja-JP"/>
              <a:t>14pt</a:t>
            </a:r>
            <a:endParaRPr kumimoji="1" lang="ja-JP" altLang="en-US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レベル </a:t>
            </a:r>
            <a:r>
              <a:rPr kumimoji="1" lang="en-US" altLang="ja-JP"/>
              <a:t>12pt</a:t>
            </a:r>
            <a:endParaRPr kumimoji="1" lang="ja-JP" altLang="en-US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レベル </a:t>
            </a:r>
            <a:r>
              <a:rPr kumimoji="1" lang="en-US" altLang="ja-JP"/>
              <a:t>10.5pt</a:t>
            </a:r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1BCF88B-6784-774E-9A99-995706866FC0}"/>
              </a:ext>
            </a:extLst>
          </p:cNvPr>
          <p:cNvCxnSpPr>
            <a:cxnSpLocks/>
          </p:cNvCxnSpPr>
          <p:nvPr userDrawn="1"/>
        </p:nvCxnSpPr>
        <p:spPr>
          <a:xfrm>
            <a:off x="449263" y="243298"/>
            <a:ext cx="9546203" cy="0"/>
          </a:xfrm>
          <a:prstGeom prst="line">
            <a:avLst/>
          </a:prstGeom>
          <a:ln w="889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638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出所">
            <a:extLst>
              <a:ext uri="{FF2B5EF4-FFF2-40B4-BE49-F238E27FC236}">
                <a16:creationId xmlns:a16="http://schemas.microsoft.com/office/drawing/2014/main" id="{7888FEF0-F870-44DC-B268-26A157E13A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6956578"/>
            <a:ext cx="9612000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10" name="サブタイトル">
            <a:extLst>
              <a:ext uri="{FF2B5EF4-FFF2-40B4-BE49-F238E27FC236}">
                <a16:creationId xmlns:a16="http://schemas.microsoft.com/office/drawing/2014/main" id="{76C2A7C8-973C-42AA-9F19-A1F1E7ACCB0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904" y="1728000"/>
            <a:ext cx="9612001" cy="29546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fontAlgn="ctr">
              <a:spcAft>
                <a:spcPts val="600"/>
              </a:spcAft>
              <a:buFont typeface="Arial" panose="020B0604020202020204" pitchFamily="34" charset="0"/>
              <a:buNone/>
              <a:defRPr spc="100" baseline="0">
                <a:solidFill>
                  <a:schemeClr val="accent2"/>
                </a:solidFill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ja-JP" altLang="en-US"/>
              <a:t>サブタイトル</a:t>
            </a:r>
          </a:p>
        </p:txBody>
      </p:sp>
      <p:sp>
        <p:nvSpPr>
          <p:cNvPr id="25" name="ページタイトル">
            <a:extLst>
              <a:ext uri="{FF2B5EF4-FFF2-40B4-BE49-F238E27FC236}">
                <a16:creationId xmlns:a16="http://schemas.microsoft.com/office/drawing/2014/main" id="{B161F847-12DE-428F-B720-87FF3F5725E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38000"/>
            <a:ext cx="9216000" cy="48723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10000"/>
              </a:lnSpc>
              <a:spcAft>
                <a:spcPts val="0"/>
              </a:spcAft>
              <a:buNone/>
              <a:defRPr sz="2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3" name="X.X Section（節）">
            <a:extLst>
              <a:ext uri="{FF2B5EF4-FFF2-40B4-BE49-F238E27FC236}">
                <a16:creationId xmlns:a16="http://schemas.microsoft.com/office/drawing/2014/main" id="{C66AD045-63CF-4DB0-971A-539A4EE33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4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20" name="Page_num">
            <a:extLst>
              <a:ext uri="{FF2B5EF4-FFF2-40B4-BE49-F238E27FC236}">
                <a16:creationId xmlns:a16="http://schemas.microsoft.com/office/drawing/2014/main" id="{B77FDD24-A48C-43A3-8D7F-A200FD8A1B83}"/>
              </a:ext>
            </a:extLst>
          </p:cNvPr>
          <p:cNvSpPr txBox="1"/>
          <p:nvPr userDrawn="1"/>
        </p:nvSpPr>
        <p:spPr>
          <a:xfrm>
            <a:off x="4985906" y="7274889"/>
            <a:ext cx="720000" cy="1231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25E8BC-7F65-6900-A7E4-DAC7DD75F3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163" y="2160000"/>
            <a:ext cx="9612000" cy="1749646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kumimoji="1" lang="ja-JP" altLang="en-US"/>
              <a:t>第</a:t>
            </a:r>
            <a:r>
              <a:rPr kumimoji="1" lang="en-US" altLang="ja-JP"/>
              <a:t>1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レベル </a:t>
            </a:r>
            <a:r>
              <a:rPr kumimoji="1" lang="en-US" altLang="ja-JP"/>
              <a:t>16pt</a:t>
            </a:r>
            <a:endParaRPr kumimoji="1" lang="ja-JP" altLang="en-US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レベル </a:t>
            </a:r>
            <a:r>
              <a:rPr kumimoji="1" lang="en-US" altLang="ja-JP"/>
              <a:t>14pt</a:t>
            </a:r>
            <a:endParaRPr kumimoji="1" lang="ja-JP" altLang="en-US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レベル </a:t>
            </a:r>
            <a:r>
              <a:rPr kumimoji="1" lang="en-US" altLang="ja-JP"/>
              <a:t>12pt</a:t>
            </a:r>
            <a:endParaRPr kumimoji="1" lang="ja-JP" altLang="en-US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レベル </a:t>
            </a:r>
            <a:r>
              <a:rPr kumimoji="1" lang="en-US" altLang="ja-JP"/>
              <a:t>10.5pt</a:t>
            </a:r>
            <a:endParaRPr kumimoji="1" lang="ja-JP" altLang="en-US"/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3409C8D4-8247-AFF4-51BF-2D084620C9FF}"/>
              </a:ext>
            </a:extLst>
          </p:cNvPr>
          <p:cNvCxnSpPr>
            <a:cxnSpLocks/>
          </p:cNvCxnSpPr>
          <p:nvPr userDrawn="1"/>
        </p:nvCxnSpPr>
        <p:spPr>
          <a:xfrm>
            <a:off x="449263" y="218247"/>
            <a:ext cx="9546203" cy="0"/>
          </a:xfrm>
          <a:prstGeom prst="line">
            <a:avLst/>
          </a:prstGeom>
          <a:ln w="889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18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ページタイトル">
            <a:extLst>
              <a:ext uri="{FF2B5EF4-FFF2-40B4-BE49-F238E27FC236}">
                <a16:creationId xmlns:a16="http://schemas.microsoft.com/office/drawing/2014/main" id="{86EF78FA-46F9-4E91-B551-78B582C676E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38000"/>
            <a:ext cx="9216000" cy="48723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10000"/>
              </a:lnSpc>
              <a:spcAft>
                <a:spcPts val="0"/>
              </a:spcAft>
              <a:buNone/>
              <a:defRPr sz="2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3" name="X.X Section（節）">
            <a:extLst>
              <a:ext uri="{FF2B5EF4-FFF2-40B4-BE49-F238E27FC236}">
                <a16:creationId xmlns:a16="http://schemas.microsoft.com/office/drawing/2014/main" id="{C66AD045-63CF-4DB0-971A-539A4EE33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4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9F790B-F9A4-441F-9007-DF074224B5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727200"/>
            <a:ext cx="4606925" cy="295466"/>
          </a:xfrm>
        </p:spPr>
        <p:txBody>
          <a:bodyPr anchor="t" anchorCtr="0"/>
          <a:lstStyle>
            <a:lvl1pPr marL="0" indent="0" fontAlgn="ctr">
              <a:buNone/>
              <a:defRPr spc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/>
              <a:t>サブタイトル</a:t>
            </a:r>
            <a:endParaRPr kumimoji="1" lang="en-US" altLang="ja-JP"/>
          </a:p>
        </p:txBody>
      </p:sp>
      <p:sp>
        <p:nvSpPr>
          <p:cNvPr id="14" name="テキスト プレースホルダー 3">
            <a:extLst>
              <a:ext uri="{FF2B5EF4-FFF2-40B4-BE49-F238E27FC236}">
                <a16:creationId xmlns:a16="http://schemas.microsoft.com/office/drawing/2014/main" id="{562A32FD-A375-4093-9528-ECE9B56DD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2358000"/>
            <a:ext cx="4606925" cy="960263"/>
          </a:xfrm>
        </p:spPr>
        <p:txBody>
          <a:bodyPr/>
          <a:lstStyle>
            <a:lvl1pPr marL="0" indent="0" algn="just" fontAlgn="ctr">
              <a:lnSpc>
                <a:spcPct val="130000"/>
              </a:lnSpc>
              <a:spcAft>
                <a:spcPts val="1000"/>
              </a:spcAft>
              <a:buNone/>
              <a:defRPr sz="12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</a:t>
            </a:r>
          </a:p>
        </p:txBody>
      </p:sp>
      <p:sp>
        <p:nvSpPr>
          <p:cNvPr id="15" name="テキスト プレースホルダー 3">
            <a:extLst>
              <a:ext uri="{FF2B5EF4-FFF2-40B4-BE49-F238E27FC236}">
                <a16:creationId xmlns:a16="http://schemas.microsoft.com/office/drawing/2014/main" id="{12FCDFCD-DC56-4F4E-8464-2B31DEC32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5075" y="1727200"/>
            <a:ext cx="4606925" cy="295466"/>
          </a:xfrm>
        </p:spPr>
        <p:txBody>
          <a:bodyPr anchor="t" anchorCtr="0"/>
          <a:lstStyle>
            <a:lvl1pPr marL="0" indent="0" fontAlgn="ctr">
              <a:buNone/>
              <a:defRPr spc="1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/>
              <a:t>サブタイトル</a:t>
            </a: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2895191F-1652-4349-8120-FD644524FE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5075" y="2358000"/>
            <a:ext cx="4606925" cy="960263"/>
          </a:xfrm>
        </p:spPr>
        <p:txBody>
          <a:bodyPr/>
          <a:lstStyle>
            <a:lvl1pPr marL="0" indent="0" algn="just" fontAlgn="ctr">
              <a:lnSpc>
                <a:spcPct val="130000"/>
              </a:lnSpc>
              <a:spcAft>
                <a:spcPts val="1000"/>
              </a:spcAft>
              <a:buNone/>
              <a:defRPr sz="1200" b="0" baseline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テキストが入ります①テキストが入ります②テキストが入ります③テキストが入ります④テキストが入ります⑤テキストが入ります⑥テキストが入ります⑦テキストが入ります⑧テキストが入ります⑨テキストが入ります❶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AEC7949D-CAA8-42F5-BD38-BAB3AEA1C4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906" y="6956578"/>
            <a:ext cx="9612000" cy="135422"/>
          </a:xfrm>
        </p:spPr>
        <p:txBody>
          <a:bodyPr anchor="b" anchorCtr="0">
            <a:spAutoFit/>
          </a:bodyPr>
          <a:lstStyle>
            <a:lvl1pPr marL="0" indent="0" algn="just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</a:defRPr>
            </a:lvl1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21" name="Page_num">
            <a:extLst>
              <a:ext uri="{FF2B5EF4-FFF2-40B4-BE49-F238E27FC236}">
                <a16:creationId xmlns:a16="http://schemas.microsoft.com/office/drawing/2014/main" id="{F5A380E6-7AFA-4833-8FD1-17F946F1F08C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7DAC43D1-9E60-9B5D-FDBB-871C65545925}"/>
              </a:ext>
            </a:extLst>
          </p:cNvPr>
          <p:cNvCxnSpPr>
            <a:cxnSpLocks/>
          </p:cNvCxnSpPr>
          <p:nvPr userDrawn="1"/>
        </p:nvCxnSpPr>
        <p:spPr>
          <a:xfrm>
            <a:off x="449263" y="230773"/>
            <a:ext cx="9546203" cy="0"/>
          </a:xfrm>
          <a:prstGeom prst="line">
            <a:avLst/>
          </a:prstGeom>
          <a:ln w="889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3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面 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ライン_フッター">
            <a:extLst>
              <a:ext uri="{FF2B5EF4-FFF2-40B4-BE49-F238E27FC236}">
                <a16:creationId xmlns:a16="http://schemas.microsoft.com/office/drawing/2014/main" id="{65B17515-FD1C-4DA3-906A-E7D62E556228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ライン_ヘッダー">
            <a:extLst>
              <a:ext uri="{FF2B5EF4-FFF2-40B4-BE49-F238E27FC236}">
                <a16:creationId xmlns:a16="http://schemas.microsoft.com/office/drawing/2014/main" id="{52050FBC-610C-4422-A2F2-453C99DC1F81}"/>
              </a:ext>
            </a:extLst>
          </p:cNvPr>
          <p:cNvCxnSpPr>
            <a:cxnSpLocks/>
          </p:cNvCxnSpPr>
          <p:nvPr userDrawn="1"/>
        </p:nvCxnSpPr>
        <p:spPr>
          <a:xfrm>
            <a:off x="449263" y="1386000"/>
            <a:ext cx="9792549" cy="0"/>
          </a:xfrm>
          <a:prstGeom prst="line">
            <a:avLst/>
          </a:prstGeom>
          <a:ln w="762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出所">
            <a:extLst>
              <a:ext uri="{FF2B5EF4-FFF2-40B4-BE49-F238E27FC236}">
                <a16:creationId xmlns:a16="http://schemas.microsoft.com/office/drawing/2014/main" id="{97700847-9422-4DA0-8E52-7CE7387F26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6956578"/>
            <a:ext cx="9612000" cy="135422"/>
          </a:xfrm>
        </p:spPr>
        <p:txBody>
          <a:bodyPr anchor="b" anchorCtr="0"/>
          <a:lstStyle>
            <a:lvl1pPr marL="252000" indent="-252000" fontAlgn="ctr">
              <a:lnSpc>
                <a:spcPct val="110000"/>
              </a:lnSpc>
              <a:spcAft>
                <a:spcPts val="0"/>
              </a:spcAft>
              <a:buNone/>
              <a:defRPr sz="800" b="0">
                <a:solidFill>
                  <a:srgbClr val="00000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出所）</a:t>
            </a:r>
          </a:p>
        </p:txBody>
      </p:sp>
      <p:sp>
        <p:nvSpPr>
          <p:cNvPr id="17" name="ページタイトル">
            <a:extLst>
              <a:ext uri="{FF2B5EF4-FFF2-40B4-BE49-F238E27FC236}">
                <a16:creationId xmlns:a16="http://schemas.microsoft.com/office/drawing/2014/main" id="{86EF78FA-46F9-4E91-B551-78B582C676E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40000" y="738000"/>
            <a:ext cx="9216000" cy="48723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fontAlgn="base">
              <a:lnSpc>
                <a:spcPct val="110000"/>
              </a:lnSpc>
              <a:spcAft>
                <a:spcPts val="0"/>
              </a:spcAft>
              <a:buNone/>
              <a:defRPr sz="2600" b="1" spc="100" baseline="0">
                <a:solidFill>
                  <a:srgbClr val="003B83"/>
                </a:solidFill>
              </a:defRPr>
            </a:lvl1pPr>
          </a:lstStyle>
          <a:p>
            <a:r>
              <a:rPr kumimoji="1" lang="ja-JP" altLang="en-US"/>
              <a:t>ページタイトル（結論／メッセージ）</a:t>
            </a:r>
          </a:p>
        </p:txBody>
      </p:sp>
      <p:sp>
        <p:nvSpPr>
          <p:cNvPr id="3" name="X.X Section（節）">
            <a:extLst>
              <a:ext uri="{FF2B5EF4-FFF2-40B4-BE49-F238E27FC236}">
                <a16:creationId xmlns:a16="http://schemas.microsoft.com/office/drawing/2014/main" id="{C66AD045-63CF-4DB0-971A-539A4EE33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06" y="360696"/>
            <a:ext cx="9216000" cy="216000"/>
          </a:xfrm>
        </p:spPr>
        <p:txBody>
          <a:bodyPr anchor="t" anchorCtr="0">
            <a:noAutofit/>
          </a:bodyPr>
          <a:lstStyle>
            <a:lvl1pPr fontAlgn="ctr">
              <a:lnSpc>
                <a:spcPct val="100000"/>
              </a:lnSpc>
              <a:defRPr sz="1400" b="0">
                <a:solidFill>
                  <a:srgbClr val="003B83"/>
                </a:solidFill>
              </a:defRPr>
            </a:lvl1pPr>
          </a:lstStyle>
          <a:p>
            <a:r>
              <a:rPr kumimoji="1" lang="en-US" altLang="ja-JP"/>
              <a:t>X.X</a:t>
            </a:r>
            <a:r>
              <a:rPr kumimoji="1" lang="ja-JP" altLang="en-US"/>
              <a:t> </a:t>
            </a:r>
            <a:r>
              <a:rPr kumimoji="1" lang="en-US" altLang="ja-JP"/>
              <a:t>Section</a:t>
            </a:r>
            <a:r>
              <a:rPr kumimoji="1" lang="ja-JP" altLang="en-US"/>
              <a:t>（節）</a:t>
            </a:r>
          </a:p>
        </p:txBody>
      </p:sp>
      <p:sp>
        <p:nvSpPr>
          <p:cNvPr id="19" name="Page_num">
            <a:extLst>
              <a:ext uri="{FF2B5EF4-FFF2-40B4-BE49-F238E27FC236}">
                <a16:creationId xmlns:a16="http://schemas.microsoft.com/office/drawing/2014/main" id="{556EE8C9-241B-4DBD-B0BC-9D7913B15F1D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68B9243-C1CB-7099-58B7-C0D69D05F5BB}"/>
              </a:ext>
            </a:extLst>
          </p:cNvPr>
          <p:cNvCxnSpPr>
            <a:cxnSpLocks/>
          </p:cNvCxnSpPr>
          <p:nvPr userDrawn="1"/>
        </p:nvCxnSpPr>
        <p:spPr>
          <a:xfrm>
            <a:off x="449263" y="243299"/>
            <a:ext cx="9546203" cy="0"/>
          </a:xfrm>
          <a:prstGeom prst="line">
            <a:avLst/>
          </a:prstGeom>
          <a:ln w="88900" cap="sq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18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088">
          <p15:clr>
            <a:srgbClr val="FBAE40"/>
          </p15:clr>
        </p15:guide>
        <p15:guide id="9" pos="3242">
          <p15:clr>
            <a:srgbClr val="FBAE40"/>
          </p15:clr>
        </p15:guide>
        <p15:guide id="10" pos="34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ライン_フッター">
            <a:extLst>
              <a:ext uri="{FF2B5EF4-FFF2-40B4-BE49-F238E27FC236}">
                <a16:creationId xmlns:a16="http://schemas.microsoft.com/office/drawing/2014/main" id="{2FF4C60B-F9C0-43ED-8DCE-DA74A6327812}"/>
              </a:ext>
            </a:extLst>
          </p:cNvPr>
          <p:cNvCxnSpPr>
            <a:cxnSpLocks/>
          </p:cNvCxnSpPr>
          <p:nvPr userDrawn="1"/>
        </p:nvCxnSpPr>
        <p:spPr>
          <a:xfrm>
            <a:off x="450000" y="7236000"/>
            <a:ext cx="9792000" cy="0"/>
          </a:xfrm>
          <a:prstGeom prst="line">
            <a:avLst/>
          </a:prstGeom>
          <a:ln w="4445">
            <a:solidFill>
              <a:srgbClr val="93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ge_num">
            <a:extLst>
              <a:ext uri="{FF2B5EF4-FFF2-40B4-BE49-F238E27FC236}">
                <a16:creationId xmlns:a16="http://schemas.microsoft.com/office/drawing/2014/main" id="{E3EDCBF6-7C5A-420D-A510-AF220CF3F08F}"/>
              </a:ext>
            </a:extLst>
          </p:cNvPr>
          <p:cNvSpPr txBox="1"/>
          <p:nvPr userDrawn="1"/>
        </p:nvSpPr>
        <p:spPr>
          <a:xfrm>
            <a:off x="4985906" y="7290000"/>
            <a:ext cx="720000" cy="10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  <a:lvl2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2pPr>
            <a:lvl3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3pPr>
            <a:lvl4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4pPr>
            <a:lvl5pPr algn="ctr" fontAlgn="b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latin typeface="ＭＳ Ｐゴシック" charset="-128"/>
                <a:ea typeface="ＭＳ Ｐゴシック" charset="-128"/>
              </a:defRPr>
            </a:lvl5pPr>
            <a:lvl6pPr>
              <a:defRPr sz="1400">
                <a:latin typeface="ＭＳ Ｐゴシック" charset="-128"/>
                <a:ea typeface="ＭＳ Ｐゴシック" charset="-128"/>
              </a:defRPr>
            </a:lvl6pPr>
            <a:lvl7pPr>
              <a:defRPr sz="1400">
                <a:latin typeface="ＭＳ Ｐゴシック" charset="-128"/>
                <a:ea typeface="ＭＳ Ｐゴシック" charset="-128"/>
              </a:defRPr>
            </a:lvl7pPr>
            <a:lvl8pPr>
              <a:defRPr sz="1400">
                <a:latin typeface="ＭＳ Ｐゴシック" charset="-128"/>
                <a:ea typeface="ＭＳ Ｐゴシック" charset="-128"/>
              </a:defRPr>
            </a:lvl8pPr>
            <a:lvl9pPr>
              <a:defRPr sz="1400">
                <a:latin typeface="ＭＳ Ｐゴシック" charset="-128"/>
                <a:ea typeface="ＭＳ Ｐゴシック" charset="-128"/>
              </a:defRPr>
            </a:lvl9pPr>
          </a:lstStyle>
          <a:p>
            <a:pPr lvl="0" algn="ctr" fontAlgn="ctr"/>
            <a:fld id="{AB47E478-DBB3-43BC-A738-41880CA68C90}" type="slidenum">
              <a:rPr lang="ja-JP" altLang="en-US" sz="800" baseline="0" smtClean="0">
                <a:solidFill>
                  <a:srgbClr val="595757"/>
                </a:solidFill>
                <a:latin typeface="+mn-lt"/>
                <a:ea typeface="+mn-ea"/>
                <a:sym typeface="Arial"/>
              </a:rPr>
              <a:pPr lvl="0" algn="ctr" fontAlgn="ctr"/>
              <a:t>‹#›</a:t>
            </a:fld>
            <a:endParaRPr lang="ja-JP" altLang="en-US" sz="800" baseline="0">
              <a:solidFill>
                <a:srgbClr val="595757"/>
              </a:solidFill>
              <a:latin typeface="+mn-lt"/>
              <a:ea typeface="+mn-ea"/>
              <a:sym typeface="Aria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D46770-5B75-822E-B80F-06DBAD5810EE}"/>
              </a:ext>
            </a:extLst>
          </p:cNvPr>
          <p:cNvSpPr txBox="1"/>
          <p:nvPr userDrawn="1"/>
        </p:nvSpPr>
        <p:spPr>
          <a:xfrm>
            <a:off x="1816100" y="1594088"/>
            <a:ext cx="6860771" cy="3208571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r>
              <a:rPr kumimoji="1" lang="ja-JP" altLang="en-US" sz="2000" b="1" dirty="0">
                <a:solidFill>
                  <a:srgbClr val="000000"/>
                </a:solidFill>
              </a:rPr>
              <a:t>　問合せ先</a:t>
            </a:r>
            <a:endParaRPr kumimoji="1" lang="en-US" altLang="ja-JP" sz="2000" b="1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2000" b="1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2000" b="1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1200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1200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1200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endParaRPr kumimoji="1" lang="en-US" altLang="ja-JP" sz="1200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r>
              <a:rPr kumimoji="1" lang="en-US" altLang="ja-JP" sz="12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8BF48B4-1A80-9FC7-2A0E-7C8E6D147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8503" y="5438651"/>
            <a:ext cx="1835055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6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42">
          <p15:clr>
            <a:srgbClr val="FBAE40"/>
          </p15:clr>
        </p15:guide>
        <p15:guide id="9" pos="349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49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1AA220-F849-437D-849E-2BC0DD2E69F3}"/>
              </a:ext>
            </a:extLst>
          </p:cNvPr>
          <p:cNvSpPr txBox="1"/>
          <p:nvPr userDrawn="1"/>
        </p:nvSpPr>
        <p:spPr>
          <a:xfrm>
            <a:off x="467906" y="7297973"/>
            <a:ext cx="9756000" cy="1000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100777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altLang="ja-JP" sz="650">
                <a:solidFill>
                  <a:srgbClr val="595757"/>
                </a:solidFill>
              </a:rPr>
              <a:t>Copyright © Mitsubishi Research Institute</a:t>
            </a:r>
            <a:endParaRPr kumimoji="1" lang="ja-JP" altLang="en-US" sz="650">
              <a:solidFill>
                <a:srgbClr val="595757"/>
              </a:solidFill>
            </a:endParaRP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EC0AA87-ECC3-4272-B5FE-92B45A46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4" y="1728000"/>
            <a:ext cx="9613900" cy="1749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ja-JP" altLang="en-US"/>
              <a:t>第</a:t>
            </a:r>
            <a:r>
              <a:rPr lang="en-US" altLang="ja-JP"/>
              <a:t>1</a:t>
            </a:r>
            <a:r>
              <a:rPr lang="ja-JP" altLang="en-US"/>
              <a:t>レベル </a:t>
            </a:r>
            <a:r>
              <a:rPr lang="en-US" altLang="ja-JP"/>
              <a:t>16pt</a:t>
            </a:r>
            <a:endParaRPr lang="ja-JP" altLang="en-US"/>
          </a:p>
          <a:p>
            <a:pPr lvl="1"/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レベル </a:t>
            </a:r>
            <a:r>
              <a:rPr lang="en-US" altLang="ja-JP"/>
              <a:t>16pt</a:t>
            </a:r>
            <a:endParaRPr lang="ja-JP" altLang="en-US"/>
          </a:p>
          <a:p>
            <a:pPr lvl="2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レベル </a:t>
            </a:r>
            <a:r>
              <a:rPr lang="en-US" altLang="ja-JP"/>
              <a:t>14pt</a:t>
            </a:r>
          </a:p>
          <a:p>
            <a:pPr lvl="3"/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レベル </a:t>
            </a:r>
            <a:r>
              <a:rPr lang="en-US" altLang="ja-JP"/>
              <a:t>12pt</a:t>
            </a:r>
            <a:endParaRPr lang="ja-JP" altLang="en-US"/>
          </a:p>
          <a:p>
            <a:pPr lvl="4"/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レベル </a:t>
            </a:r>
            <a:r>
              <a:rPr lang="en-US" altLang="ja-JP"/>
              <a:t>10.5pt</a:t>
            </a:r>
            <a:endParaRPr lang="ja-JP" altLang="en-US"/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539906" y="899950"/>
            <a:ext cx="9612000" cy="3600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ja-JP" altLang="en-US"/>
              <a:t>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6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hf hdr="0"/>
  <p:txStyles>
    <p:titleStyle>
      <a:lvl1pPr algn="l" defTabSz="1007772" rtl="0" eaLnBrk="1" latinLnBrk="0" hangingPunct="1">
        <a:lnSpc>
          <a:spcPct val="90000"/>
        </a:lnSpc>
        <a:spcBef>
          <a:spcPct val="0"/>
        </a:spcBef>
        <a:buNone/>
        <a:defRPr kumimoji="1" sz="2600" b="1" kern="1200" spc="120" baseline="0">
          <a:solidFill>
            <a:srgbClr val="003B83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Wingdings" panose="05000000000000000000" pitchFamily="2" charset="2"/>
        <a:buChar char="l"/>
        <a:tabLst/>
        <a:defRPr kumimoji="1" sz="1600" b="1" kern="1200" spc="120" baseline="0">
          <a:solidFill>
            <a:schemeClr val="tx1"/>
          </a:solidFill>
          <a:latin typeface="+mj-ea"/>
          <a:ea typeface="+mj-ea"/>
          <a:cs typeface="+mn-cs"/>
        </a:defRPr>
      </a:lvl1pPr>
      <a:lvl2pPr marL="360000" marR="0" indent="-180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900"/>
        </a:spcAft>
        <a:buClr>
          <a:srgbClr val="3C82F4"/>
        </a:buClr>
        <a:buSzPct val="70000"/>
        <a:buFont typeface="Wingdings" panose="05000000000000000000" pitchFamily="2" charset="2"/>
        <a:buChar char="l"/>
        <a:tabLst/>
        <a:defRPr kumimoji="1" sz="1600" b="0" kern="1200" spc="120" baseline="0">
          <a:solidFill>
            <a:srgbClr val="000000"/>
          </a:solidFill>
          <a:latin typeface="+mj-ea"/>
          <a:ea typeface="+mj-ea"/>
          <a:cs typeface="+mn-cs"/>
        </a:defRPr>
      </a:lvl2pPr>
      <a:lvl3pPr marL="468000" marR="0" indent="-144000" algn="l" defTabSz="1007772" rtl="0" eaLnBrk="1" fontAlgn="auto" latinLnBrk="0" hangingPunct="1">
        <a:lnSpc>
          <a:spcPct val="130000"/>
        </a:lnSpc>
        <a:spcBef>
          <a:spcPts val="0"/>
        </a:spcBef>
        <a:spcAft>
          <a:spcPts val="900"/>
        </a:spcAft>
        <a:buClr>
          <a:srgbClr val="000000"/>
        </a:buClr>
        <a:buSzTx/>
        <a:buFont typeface="BIZ UDPゴシック" panose="020B0400000000000000" pitchFamily="50" charset="-128"/>
        <a:buChar char="-"/>
        <a:tabLst/>
        <a:defRPr kumimoji="1" sz="1400" b="0" kern="1200" spc="120" baseline="0">
          <a:solidFill>
            <a:srgbClr val="000000"/>
          </a:solidFill>
          <a:latin typeface="+mn-ea"/>
          <a:ea typeface="+mn-ea"/>
          <a:cs typeface="+mn-cs"/>
        </a:defRPr>
      </a:lvl3pPr>
      <a:lvl4pPr marL="576000" marR="0" indent="-108000" algn="l" defTabSz="1007772" rtl="0" eaLnBrk="1" fontAlgn="auto" latinLnBrk="0" hangingPunct="1">
        <a:lnSpc>
          <a:spcPct val="130000"/>
        </a:lnSpc>
        <a:spcBef>
          <a:spcPts val="0"/>
        </a:spcBef>
        <a:spcAft>
          <a:spcPts val="900"/>
        </a:spcAft>
        <a:buClr>
          <a:srgbClr val="595758"/>
        </a:buClr>
        <a:buSzTx/>
        <a:buFont typeface="Arial" panose="020B0604020202020204" pitchFamily="34" charset="0"/>
        <a:buChar char="•"/>
        <a:tabLst/>
        <a:defRPr kumimoji="1" sz="1200" b="0" kern="1200" spc="120" baseline="0">
          <a:solidFill>
            <a:srgbClr val="000000"/>
          </a:solidFill>
          <a:latin typeface="+mn-ea"/>
          <a:ea typeface="+mn-ea"/>
          <a:cs typeface="+mn-cs"/>
        </a:defRPr>
      </a:lvl4pPr>
      <a:lvl5pPr marL="684000" marR="0" indent="-108000" algn="l" defTabSz="1007772" rtl="0" eaLnBrk="1" fontAlgn="auto" latinLnBrk="0" hangingPunct="1">
        <a:lnSpc>
          <a:spcPct val="130000"/>
        </a:lnSpc>
        <a:spcBef>
          <a:spcPts val="0"/>
        </a:spcBef>
        <a:spcAft>
          <a:spcPts val="900"/>
        </a:spcAft>
        <a:buClr>
          <a:srgbClr val="595758"/>
        </a:buClr>
        <a:buSzTx/>
        <a:buFont typeface="BIZ UDPゴシック" panose="020B0400000000000000" pitchFamily="50" charset="-128"/>
        <a:buChar char="-"/>
        <a:tabLst/>
        <a:defRPr kumimoji="1" sz="1050" b="0" kern="1200" spc="120" baseline="0">
          <a:solidFill>
            <a:srgbClr val="000000"/>
          </a:solidFill>
          <a:latin typeface="+mn-ea"/>
          <a:ea typeface="+mn-ea"/>
          <a:cs typeface="+mn-cs"/>
        </a:defRPr>
      </a:lvl5pPr>
      <a:lvl6pPr marL="2771374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260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145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032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887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772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658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544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432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316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204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088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9">
          <p15:clr>
            <a:srgbClr val="F26B43"/>
          </p15:clr>
        </p15:guide>
        <p15:guide id="3" pos="6395">
          <p15:clr>
            <a:srgbClr val="F26B43"/>
          </p15:clr>
        </p15:guide>
        <p15:guide id="4" orient="horz" pos="225">
          <p15:clr>
            <a:srgbClr val="F26B43"/>
          </p15:clr>
        </p15:guide>
        <p15:guide id="5" orient="horz" pos="44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">
            <a:extLst>
              <a:ext uri="{FF2B5EF4-FFF2-40B4-BE49-F238E27FC236}">
                <a16:creationId xmlns:a16="http://schemas.microsoft.com/office/drawing/2014/main" id="{836C2E4D-9FD1-47C8-B488-6370DE046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06" y="1728000"/>
            <a:ext cx="9612000" cy="229184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r>
              <a:rPr lang="ja-JP" altLang="en-US"/>
              <a:t>第１レベル </a:t>
            </a:r>
            <a:r>
              <a:rPr lang="en-US" altLang="ja-JP"/>
              <a:t>24pt</a:t>
            </a:r>
            <a:endParaRPr lang="ja-JP" altLang="en-US"/>
          </a:p>
          <a:p>
            <a:pPr lvl="1"/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レベル </a:t>
            </a:r>
            <a:r>
              <a:rPr lang="en-US" altLang="ja-JP"/>
              <a:t>20pt</a:t>
            </a:r>
            <a:endParaRPr lang="ja-JP" altLang="en-US"/>
          </a:p>
          <a:p>
            <a:pPr lvl="2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レベル </a:t>
            </a:r>
            <a:r>
              <a:rPr lang="en-US" altLang="ja-JP"/>
              <a:t>18pt</a:t>
            </a:r>
            <a:endParaRPr lang="ja-JP" altLang="en-US"/>
          </a:p>
          <a:p>
            <a:pPr lvl="3"/>
            <a:r>
              <a:rPr lang="ja-JP" altLang="en-US"/>
              <a:t>第</a:t>
            </a:r>
            <a:r>
              <a:rPr lang="en-US" altLang="ja-JP"/>
              <a:t>4</a:t>
            </a:r>
            <a:r>
              <a:rPr lang="ja-JP" altLang="en-US"/>
              <a:t>レベル </a:t>
            </a:r>
            <a:r>
              <a:rPr lang="en-US" altLang="ja-JP"/>
              <a:t>16pt</a:t>
            </a:r>
          </a:p>
          <a:p>
            <a:pPr lvl="4">
              <a:lnSpc>
                <a:spcPct val="130000"/>
              </a:lnSpc>
            </a:pPr>
            <a:r>
              <a:rPr lang="ja-JP" altLang="en-US"/>
              <a:t>第</a:t>
            </a:r>
            <a:r>
              <a:rPr lang="en-US" altLang="ja-JP"/>
              <a:t>5</a:t>
            </a:r>
            <a:r>
              <a:rPr lang="ja-JP" altLang="en-US"/>
              <a:t>レベル </a:t>
            </a:r>
            <a:r>
              <a:rPr lang="en-US" altLang="ja-JP"/>
              <a:t>14pt</a:t>
            </a:r>
            <a:endParaRPr lang="ja-JP" altLang="en-US"/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539906" y="830701"/>
            <a:ext cx="96120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ja-JP" altLang="en-US"/>
              <a:t>タイトルの書式設定</a:t>
            </a:r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CE538D-2D9E-4F52-841F-9D1DBB3E2EF3}"/>
              </a:ext>
            </a:extLst>
          </p:cNvPr>
          <p:cNvSpPr txBox="1"/>
          <p:nvPr userDrawn="1"/>
        </p:nvSpPr>
        <p:spPr>
          <a:xfrm>
            <a:off x="467906" y="7297973"/>
            <a:ext cx="9756000" cy="1000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100777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en-US" altLang="ja-JP" sz="650">
                <a:solidFill>
                  <a:srgbClr val="595757"/>
                </a:solidFill>
              </a:rPr>
              <a:t>Copyright © Mitsubishi Research Institute</a:t>
            </a:r>
            <a:endParaRPr kumimoji="1" lang="ja-JP" altLang="en-US" sz="650">
              <a:solidFill>
                <a:srgbClr val="59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</p:sldLayoutIdLst>
  <p:hf hdr="0"/>
  <p:txStyles>
    <p:titleStyle>
      <a:lvl1pPr algn="l" defTabSz="1007772" rtl="0" eaLnBrk="1" latinLnBrk="0" hangingPunct="1">
        <a:lnSpc>
          <a:spcPct val="90000"/>
        </a:lnSpc>
        <a:spcBef>
          <a:spcPct val="0"/>
        </a:spcBef>
        <a:buNone/>
        <a:defRPr kumimoji="1" sz="3600" b="1" kern="1200" spc="120" baseline="0">
          <a:solidFill>
            <a:srgbClr val="003B83"/>
          </a:solidFill>
          <a:latin typeface="+mj-lt"/>
          <a:ea typeface="+mj-ea"/>
          <a:cs typeface="+mj-cs"/>
        </a:defRPr>
      </a:lvl1pPr>
    </p:titleStyle>
    <p:bodyStyle>
      <a:lvl1pPr marL="288000" marR="0" indent="-324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rgbClr val="013B84"/>
        </a:buClr>
        <a:buSzTx/>
        <a:buFont typeface="Wingdings" panose="05000000000000000000" pitchFamily="2" charset="2"/>
        <a:buChar char="l"/>
        <a:tabLst/>
        <a:defRPr kumimoji="1" sz="2400" b="1" kern="1200" spc="120" baseline="0">
          <a:solidFill>
            <a:schemeClr val="tx1"/>
          </a:solidFill>
          <a:latin typeface="+mj-ea"/>
          <a:ea typeface="+mj-ea"/>
          <a:cs typeface="+mn-cs"/>
        </a:defRPr>
      </a:lvl1pPr>
      <a:lvl2pPr marL="486000" marR="0" indent="-234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rgbClr val="3C82EB"/>
        </a:buClr>
        <a:buSzPct val="70000"/>
        <a:buFont typeface="Wingdings" panose="05000000000000000000" pitchFamily="2" charset="2"/>
        <a:buChar char="l"/>
        <a:tabLst/>
        <a:defRPr kumimoji="1" sz="2000" b="0" kern="1200" spc="120" baseline="0">
          <a:solidFill>
            <a:srgbClr val="000000"/>
          </a:solidFill>
          <a:latin typeface="+mj-ea"/>
          <a:ea typeface="+mj-ea"/>
          <a:cs typeface="+mn-cs"/>
        </a:defRPr>
      </a:lvl2pPr>
      <a:lvl3pPr marL="648000" marR="0" indent="-216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1200"/>
        </a:spcAft>
        <a:buClrTx/>
        <a:buSzTx/>
        <a:buFont typeface="BIZ UDPゴシック" panose="020B0400000000000000" pitchFamily="50" charset="-128"/>
        <a:buChar char="‐"/>
        <a:tabLst/>
        <a:defRPr kumimoji="1" sz="1800" b="0" kern="1200" spc="120" baseline="0">
          <a:solidFill>
            <a:srgbClr val="000000"/>
          </a:solidFill>
          <a:latin typeface="+mn-ea"/>
          <a:ea typeface="+mn-ea"/>
          <a:cs typeface="+mn-cs"/>
        </a:defRPr>
      </a:lvl3pPr>
      <a:lvl4pPr marL="792000" marR="0" indent="-162000" algn="l" defTabSz="1007772" rtl="0" eaLnBrk="1" fontAlgn="auto" latinLnBrk="0" hangingPunct="1">
        <a:lnSpc>
          <a:spcPct val="120000"/>
        </a:lnSpc>
        <a:spcBef>
          <a:spcPts val="0"/>
        </a:spcBef>
        <a:spcAft>
          <a:spcPts val="1200"/>
        </a:spcAft>
        <a:buClrTx/>
        <a:buSzTx/>
        <a:buFont typeface="Arial" panose="020B0604020202020204" pitchFamily="34" charset="0"/>
        <a:buChar char="•"/>
        <a:tabLst/>
        <a:defRPr kumimoji="1" sz="1600" b="0" kern="1200" spc="120" baseline="0">
          <a:solidFill>
            <a:srgbClr val="000000"/>
          </a:solidFill>
          <a:latin typeface="+mn-ea"/>
          <a:ea typeface="+mn-ea"/>
          <a:cs typeface="+mn-cs"/>
        </a:defRPr>
      </a:lvl4pPr>
      <a:lvl5pPr marL="972000" marR="0" indent="-180000" algn="l" defTabSz="1007772" rtl="0" eaLnBrk="1" fontAlgn="auto" latinLnBrk="0" hangingPunct="1">
        <a:lnSpc>
          <a:spcPct val="130000"/>
        </a:lnSpc>
        <a:spcBef>
          <a:spcPts val="0"/>
        </a:spcBef>
        <a:spcAft>
          <a:spcPts val="1200"/>
        </a:spcAft>
        <a:buClrTx/>
        <a:buSzTx/>
        <a:buFont typeface="BIZ UDPゴシック" panose="020B0400000000000000" pitchFamily="50" charset="-128"/>
        <a:buChar char="‐"/>
        <a:tabLst/>
        <a:defRPr kumimoji="1" sz="1400" b="0" kern="1200" spc="120" baseline="0">
          <a:solidFill>
            <a:srgbClr val="000000"/>
          </a:solidFill>
          <a:latin typeface="+mn-ea"/>
          <a:ea typeface="+mn-ea"/>
          <a:cs typeface="+mn-cs"/>
        </a:defRPr>
      </a:lvl5pPr>
      <a:lvl6pPr marL="2771374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260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145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032" indent="-251943" algn="l" defTabSz="1007772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887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772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658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544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432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316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204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088" algn="l" defTabSz="10077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9">
          <p15:clr>
            <a:srgbClr val="F26B43"/>
          </p15:clr>
        </p15:guide>
        <p15:guide id="3" pos="6395">
          <p15:clr>
            <a:srgbClr val="F26B43"/>
          </p15:clr>
        </p15:guide>
        <p15:guide id="4" orient="horz" pos="226">
          <p15:clr>
            <a:srgbClr val="F26B43"/>
          </p15:clr>
        </p15:guide>
        <p15:guide id="5" orient="horz" pos="44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igokensaku.mhlw.go.jp/shinsei/pdf/operation_gbizID_1_01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igokensaku.mhlw.go.jp/shinsei/pdf/operation_gbizID_1_01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igokensaku.mhlw.go.jp/shinsei/pdf/operation_gbizID_1_01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kaigokensaku.mhlw.go.jp/shinsei/pdf/manual_shinsei_1_0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kaigokensaku.mhlw.go.jp/shinsei/pdf/manual_shinsei_1_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igokensaku.mhlw.go.jp/shinsei/pdf/manual_shinsei_1_0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kaigokensaku.mhlw.go.jp/shinsei/pdf/manual_shinsei_1_0.pdf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kaigokensaku.mhlw.go.jp/shinsei/pdf/manual_shinsei_1_0.pdf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7075A50-BE88-8263-EB98-ED5A80259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3790347"/>
            <a:ext cx="8388000" cy="706347"/>
          </a:xfrm>
        </p:spPr>
        <p:txBody>
          <a:bodyPr>
            <a:spAutoFit/>
          </a:bodyPr>
          <a:lstStyle/>
          <a:p>
            <a:r>
              <a:rPr lang="en-US" altLang="ja-JP" dirty="0"/>
              <a:t>3.1 </a:t>
            </a:r>
            <a:r>
              <a:rPr lang="ja-JP" altLang="en-US" dirty="0"/>
              <a:t>ログイン～申請・届出</a:t>
            </a:r>
            <a:endParaRPr lang="en-US" altLang="ja-JP" dirty="0"/>
          </a:p>
          <a:p>
            <a:r>
              <a:rPr lang="en-US" altLang="ja-JP" dirty="0"/>
              <a:t>3.2 </a:t>
            </a:r>
            <a:r>
              <a:rPr lang="ja-JP" altLang="en-US" dirty="0"/>
              <a:t>申請・届出結果の確認　</a:t>
            </a:r>
            <a:endParaRPr lang="en-US" altLang="ja-JP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56FE372-A985-7A15-7764-FCABA929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altLang="ja-JP"/>
              <a:t>3. </a:t>
            </a:r>
            <a:r>
              <a:rPr lang="ja-JP" altLang="en-US"/>
              <a:t>電子申請・届出 </a:t>
            </a:r>
          </a:p>
        </p:txBody>
      </p:sp>
    </p:spTree>
    <p:extLst>
      <p:ext uri="{BB962C8B-B14F-4D97-AF65-F5344CB8AC3E}">
        <p14:creationId xmlns:p14="http://schemas.microsoft.com/office/powerpoint/2010/main" val="5651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EFD1B269-1E11-4C88-B0B4-DE91265E4F1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ja-JP" altLang="en-US" dirty="0"/>
              <a:t>法人変更等の取り扱い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A31C612-0075-4996-AC04-587198C2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4.1 G-Biz ID</a:t>
            </a:r>
            <a:r>
              <a:rPr lang="ja-JP" altLang="en-US" dirty="0"/>
              <a:t>の参考情報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734CB2-6E25-4B51-8BE4-DCFA14F6B0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" name="図 14" descr="テキスト&#10;&#10;自動的に生成された説明">
            <a:extLst>
              <a:ext uri="{FF2B5EF4-FFF2-40B4-BE49-F238E27FC236}">
                <a16:creationId xmlns:a16="http://schemas.microsoft.com/office/drawing/2014/main" id="{6F08396A-AB58-4665-9719-1CB4A69EB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8" y="1419164"/>
            <a:ext cx="10015870" cy="5633927"/>
          </a:xfrm>
          <a:prstGeom prst="rect">
            <a:avLst/>
          </a:prstGeom>
        </p:spPr>
      </p:pic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C31D82CE-91E6-58C4-AF80-A06F92F271B2}"/>
              </a:ext>
            </a:extLst>
          </p:cNvPr>
          <p:cNvSpPr txBox="1">
            <a:spLocks/>
          </p:cNvSpPr>
          <p:nvPr/>
        </p:nvSpPr>
        <p:spPr>
          <a:xfrm>
            <a:off x="538163" y="6957898"/>
            <a:ext cx="9612000" cy="27084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52000" marR="0" indent="-252000" algn="l" defTabSz="1007772" rtl="0" eaLnBrk="1" fontAlgn="ctr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kumimoji="1" sz="8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360000" marR="0" indent="-180000" algn="l" defTabSz="10077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Char char="l"/>
              <a:tabLst/>
              <a:defRPr kumimoji="1" sz="1600" b="0" kern="1200" spc="120" baseline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468000" marR="0" indent="-144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 typeface="BIZ UDPゴシック" panose="020B0400000000000000" pitchFamily="50" charset="-128"/>
              <a:buChar char="-"/>
              <a:tabLst/>
              <a:defRPr kumimoji="1" sz="14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576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Arial" panose="020B0604020202020204" pitchFamily="34" charset="0"/>
              <a:buChar char="•"/>
              <a:tabLst/>
              <a:defRPr kumimoji="1" sz="12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84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BIZ UDPゴシック" panose="020B0400000000000000" pitchFamily="50" charset="-128"/>
              <a:buChar char="-"/>
              <a:tabLst/>
              <a:defRPr kumimoji="1" sz="105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771374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260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45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32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出所）電子申請届出システム　ホームページ「電子申請届出システムの利用にあっての</a:t>
            </a:r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の運用について </a:t>
            </a:r>
            <a:r>
              <a:rPr lang="en-US" altLang="ja-JP" dirty="0"/>
              <a:t>ver1.01</a:t>
            </a:r>
            <a:r>
              <a:rPr lang="ja-JP" altLang="en-US" dirty="0"/>
              <a:t>」（</a:t>
            </a:r>
            <a:r>
              <a:rPr lang="en-US" altLang="ja-JP" dirty="0">
                <a:hlinkClick r:id="rId3"/>
              </a:rPr>
              <a:t>https://www.kaigokensaku.mhlw.go.jp/shinsei/pdf/operation_G</a:t>
            </a:r>
            <a:r>
              <a:rPr lang="ja-JP" altLang="en-US" dirty="0">
                <a:hlinkClick r:id="rId3"/>
              </a:rPr>
              <a:t>ビズ</a:t>
            </a:r>
            <a:r>
              <a:rPr lang="en-US" altLang="ja-JP" dirty="0">
                <a:hlinkClick r:id="rId3"/>
              </a:rPr>
              <a:t>ID_1_01.pdf</a:t>
            </a:r>
            <a:r>
              <a:rPr lang="ja-JP" altLang="en-US" dirty="0"/>
              <a:t>、令和５年２月</a:t>
            </a:r>
            <a:r>
              <a:rPr lang="en-US" altLang="ja-JP" dirty="0"/>
              <a:t>10</a:t>
            </a:r>
            <a:r>
              <a:rPr lang="ja-JP" altLang="en-US" dirty="0"/>
              <a:t>日閲覧）</a:t>
            </a:r>
          </a:p>
        </p:txBody>
      </p:sp>
    </p:spTree>
    <p:extLst>
      <p:ext uri="{BB962C8B-B14F-4D97-AF65-F5344CB8AC3E}">
        <p14:creationId xmlns:p14="http://schemas.microsoft.com/office/powerpoint/2010/main" val="177177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EFD1B269-1E11-4C88-B0B4-DE91265E4F1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ja-JP" altLang="en-US" dirty="0"/>
              <a:t>法人変更等の取り扱い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A31C612-0075-4996-AC04-587198C2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4.1 G-Biz ID</a:t>
            </a:r>
            <a:r>
              <a:rPr lang="ja-JP" altLang="en-US" dirty="0"/>
              <a:t>の参考情報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734CB2-6E25-4B51-8BE4-DCFA14F6B0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5FB55C71-D6FE-4F6C-90E4-CDD9385C6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3" y="1419791"/>
            <a:ext cx="10015200" cy="5633550"/>
          </a:xfrm>
          <a:prstGeom prst="rect">
            <a:avLst/>
          </a:prstGeom>
        </p:spPr>
      </p:pic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5844376-9C6E-5E33-3BAF-D7299866CA07}"/>
              </a:ext>
            </a:extLst>
          </p:cNvPr>
          <p:cNvSpPr txBox="1">
            <a:spLocks/>
          </p:cNvSpPr>
          <p:nvPr/>
        </p:nvSpPr>
        <p:spPr>
          <a:xfrm>
            <a:off x="538163" y="6957898"/>
            <a:ext cx="9612000" cy="27084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52000" marR="0" indent="-252000" algn="l" defTabSz="1007772" rtl="0" eaLnBrk="1" fontAlgn="ctr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kumimoji="1" sz="8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360000" marR="0" indent="-180000" algn="l" defTabSz="10077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Char char="l"/>
              <a:tabLst/>
              <a:defRPr kumimoji="1" sz="1600" b="0" kern="1200" spc="120" baseline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468000" marR="0" indent="-144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 typeface="BIZ UDPゴシック" panose="020B0400000000000000" pitchFamily="50" charset="-128"/>
              <a:buChar char="-"/>
              <a:tabLst/>
              <a:defRPr kumimoji="1" sz="14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576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Arial" panose="020B0604020202020204" pitchFamily="34" charset="0"/>
              <a:buChar char="•"/>
              <a:tabLst/>
              <a:defRPr kumimoji="1" sz="12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84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BIZ UDPゴシック" panose="020B0400000000000000" pitchFamily="50" charset="-128"/>
              <a:buChar char="-"/>
              <a:tabLst/>
              <a:defRPr kumimoji="1" sz="105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771374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260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45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32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出所）電子申請届出システム　ホームページ「電子申請届出システムの利用にあっての</a:t>
            </a:r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の運用について </a:t>
            </a:r>
            <a:r>
              <a:rPr lang="en-US" altLang="ja-JP" dirty="0"/>
              <a:t>ver1.01</a:t>
            </a:r>
            <a:r>
              <a:rPr lang="ja-JP" altLang="en-US" dirty="0"/>
              <a:t>」（</a:t>
            </a:r>
            <a:r>
              <a:rPr lang="en-US" altLang="ja-JP" dirty="0">
                <a:hlinkClick r:id="rId3"/>
              </a:rPr>
              <a:t>https://www.kaigokensaku.mhlw.go.jp/shinsei/pdf/operation_G</a:t>
            </a:r>
            <a:r>
              <a:rPr lang="ja-JP" altLang="en-US" dirty="0">
                <a:hlinkClick r:id="rId3"/>
              </a:rPr>
              <a:t>ビズ</a:t>
            </a:r>
            <a:r>
              <a:rPr lang="en-US" altLang="ja-JP" dirty="0">
                <a:hlinkClick r:id="rId3"/>
              </a:rPr>
              <a:t>ID_1_01.pdf</a:t>
            </a:r>
            <a:r>
              <a:rPr lang="ja-JP" altLang="en-US" dirty="0"/>
              <a:t>、令和５年２月</a:t>
            </a:r>
            <a:r>
              <a:rPr lang="en-US" altLang="ja-JP" dirty="0"/>
              <a:t>10</a:t>
            </a:r>
            <a:r>
              <a:rPr lang="ja-JP" altLang="en-US" dirty="0"/>
              <a:t>日閲覧）</a:t>
            </a:r>
          </a:p>
        </p:txBody>
      </p:sp>
    </p:spTree>
    <p:extLst>
      <p:ext uri="{BB962C8B-B14F-4D97-AF65-F5344CB8AC3E}">
        <p14:creationId xmlns:p14="http://schemas.microsoft.com/office/powerpoint/2010/main" val="222602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EFD1B269-1E11-4C88-B0B4-DE91265E4F1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ja-JP" altLang="en-US" dirty="0"/>
              <a:t>法人変更等の取り扱い</a:t>
            </a:r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A31C612-0075-4996-AC04-587198C2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4.1 G-Biz ID</a:t>
            </a:r>
            <a:r>
              <a:rPr lang="ja-JP" altLang="en-US" dirty="0"/>
              <a:t>の参考情報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734CB2-6E25-4B51-8BE4-DCFA14F6B0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62CE97B2-4BEE-419B-B027-7D03EC807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3" y="1418449"/>
            <a:ext cx="10015200" cy="5633550"/>
          </a:xfrm>
          <a:prstGeom prst="rect">
            <a:avLst/>
          </a:prstGeom>
        </p:spPr>
      </p:pic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FD442F-050C-F192-EA07-AE47AE4F0F12}"/>
              </a:ext>
            </a:extLst>
          </p:cNvPr>
          <p:cNvSpPr txBox="1">
            <a:spLocks/>
          </p:cNvSpPr>
          <p:nvPr/>
        </p:nvSpPr>
        <p:spPr>
          <a:xfrm>
            <a:off x="538163" y="6957898"/>
            <a:ext cx="9612000" cy="27084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252000" marR="0" indent="-252000" algn="l" defTabSz="1007772" rtl="0" eaLnBrk="1" fontAlgn="ctr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kumimoji="1" sz="8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360000" marR="0" indent="-180000" algn="l" defTabSz="10077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Char char="l"/>
              <a:tabLst/>
              <a:defRPr kumimoji="1" sz="1600" b="0" kern="1200" spc="120" baseline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468000" marR="0" indent="-144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 typeface="BIZ UDPゴシック" panose="020B0400000000000000" pitchFamily="50" charset="-128"/>
              <a:buChar char="-"/>
              <a:tabLst/>
              <a:defRPr kumimoji="1" sz="14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576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Arial" panose="020B0604020202020204" pitchFamily="34" charset="0"/>
              <a:buChar char="•"/>
              <a:tabLst/>
              <a:defRPr kumimoji="1" sz="12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84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BIZ UDPゴシック" panose="020B0400000000000000" pitchFamily="50" charset="-128"/>
              <a:buChar char="-"/>
              <a:tabLst/>
              <a:defRPr kumimoji="1" sz="105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771374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260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45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32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出所）電子申請届出システム　ホームページ「電子申請届出システムの利用にあっての</a:t>
            </a:r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の運用について </a:t>
            </a:r>
            <a:r>
              <a:rPr lang="en-US" altLang="ja-JP" dirty="0"/>
              <a:t>ver1.01</a:t>
            </a:r>
            <a:r>
              <a:rPr lang="ja-JP" altLang="en-US" dirty="0"/>
              <a:t>」（</a:t>
            </a:r>
            <a:r>
              <a:rPr lang="en-US" altLang="ja-JP" dirty="0">
                <a:hlinkClick r:id="rId3"/>
              </a:rPr>
              <a:t>https://www.kaigokensaku.mhlw.go.jp/shinsei/pdf/operation_G</a:t>
            </a:r>
            <a:r>
              <a:rPr lang="ja-JP" altLang="en-US" dirty="0">
                <a:hlinkClick r:id="rId3"/>
              </a:rPr>
              <a:t>ビズ</a:t>
            </a:r>
            <a:r>
              <a:rPr lang="en-US" altLang="ja-JP" dirty="0">
                <a:hlinkClick r:id="rId3"/>
              </a:rPr>
              <a:t>ID_1_01.pdf</a:t>
            </a:r>
            <a:r>
              <a:rPr lang="ja-JP" altLang="en-US" dirty="0"/>
              <a:t>、令和５年２月</a:t>
            </a:r>
            <a:r>
              <a:rPr lang="en-US" altLang="ja-JP" dirty="0"/>
              <a:t>10</a:t>
            </a:r>
            <a:r>
              <a:rPr lang="ja-JP" altLang="en-US" dirty="0"/>
              <a:t>日閲覧）</a:t>
            </a:r>
          </a:p>
        </p:txBody>
      </p:sp>
    </p:spTree>
    <p:extLst>
      <p:ext uri="{BB962C8B-B14F-4D97-AF65-F5344CB8AC3E}">
        <p14:creationId xmlns:p14="http://schemas.microsoft.com/office/powerpoint/2010/main" val="71350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6C937C-DCB3-E96A-27F4-5A349CE648E8}"/>
              </a:ext>
            </a:extLst>
          </p:cNvPr>
          <p:cNvSpPr txBox="1"/>
          <p:nvPr/>
        </p:nvSpPr>
        <p:spPr>
          <a:xfrm>
            <a:off x="2428934" y="2324100"/>
            <a:ext cx="5320367" cy="12357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r>
              <a:rPr kumimoji="1" lang="ja-JP" altLang="en-US" sz="2800" dirty="0">
                <a:solidFill>
                  <a:srgbClr val="000000"/>
                </a:solidFill>
              </a:rPr>
              <a:t>朝倉市介護サービス課給付育成係</a:t>
            </a:r>
            <a:endParaRPr kumimoji="1" lang="en-US" altLang="ja-JP" sz="2800" dirty="0">
              <a:solidFill>
                <a:srgbClr val="000000"/>
              </a:solidFill>
            </a:endParaRPr>
          </a:p>
          <a:p>
            <a:pPr algn="l" defTabSz="1007772" fontAlgn="ctr">
              <a:lnSpc>
                <a:spcPct val="130000"/>
              </a:lnSpc>
              <a:spcAft>
                <a:spcPts val="900"/>
              </a:spcAft>
              <a:buClr>
                <a:srgbClr val="000000"/>
              </a:buClr>
            </a:pPr>
            <a:r>
              <a:rPr kumimoji="1" lang="en-US" altLang="ja-JP" sz="2800" dirty="0">
                <a:solidFill>
                  <a:srgbClr val="000000"/>
                </a:solidFill>
              </a:rPr>
              <a:t>0946-28-7586</a:t>
            </a:r>
          </a:p>
        </p:txBody>
      </p:sp>
    </p:spTree>
    <p:extLst>
      <p:ext uri="{BB962C8B-B14F-4D97-AF65-F5344CB8AC3E}">
        <p14:creationId xmlns:p14="http://schemas.microsoft.com/office/powerpoint/2010/main" val="121741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17556725-3D33-369F-ACF0-B8FF666BF4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40000" y="847055"/>
            <a:ext cx="9216000" cy="378180"/>
          </a:xfrm>
        </p:spPr>
        <p:txBody>
          <a:bodyPr>
            <a:noAutofit/>
          </a:bodyPr>
          <a:lstStyle/>
          <a:p>
            <a:r>
              <a:rPr lang="ja-JP" altLang="en-US" dirty="0"/>
              <a:t>申請・届出のフロー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6DC532-86A5-F899-AAC1-1B13D161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3.1 </a:t>
            </a:r>
            <a:r>
              <a:rPr lang="ja-JP" altLang="en-US"/>
              <a:t>ログイン～申請・届出</a:t>
            </a:r>
          </a:p>
        </p:txBody>
      </p:sp>
      <p:sp>
        <p:nvSpPr>
          <p:cNvPr id="53" name="コンテンツ プレースホルダー 5">
            <a:extLst>
              <a:ext uri="{FF2B5EF4-FFF2-40B4-BE49-F238E27FC236}">
                <a16:creationId xmlns:a16="http://schemas.microsoft.com/office/drawing/2014/main" id="{2753EEB7-E6D7-4128-B7A8-55FCB964B2FA}"/>
              </a:ext>
            </a:extLst>
          </p:cNvPr>
          <p:cNvSpPr txBox="1">
            <a:spLocks/>
          </p:cNvSpPr>
          <p:nvPr/>
        </p:nvSpPr>
        <p:spPr>
          <a:xfrm>
            <a:off x="539904" y="1502280"/>
            <a:ext cx="9612001" cy="8863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marR="0" indent="0" algn="l" defTabSz="1007772" rtl="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kumimoji="1" sz="1600" b="1" kern="1200" spc="100" baseline="0">
                <a:solidFill>
                  <a:schemeClr val="accent2"/>
                </a:solidFill>
                <a:latin typeface="+mj-ea"/>
                <a:ea typeface="+mj-ea"/>
                <a:cs typeface="+mn-cs"/>
              </a:defRPr>
            </a:lvl1pPr>
            <a:lvl2pPr marL="360000" marR="0" indent="-180000" algn="l" defTabSz="10077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Char char="l"/>
              <a:tabLst/>
              <a:defRPr kumimoji="1" sz="1600" b="0" kern="1200" spc="120" baseline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468000" marR="0" indent="-144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BIZ UDPゴシック" panose="020B0400000000000000" pitchFamily="50" charset="-128"/>
              <a:buChar char="-"/>
              <a:tabLst/>
              <a:defRPr kumimoji="1" sz="14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576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Arial" panose="020B0604020202020204" pitchFamily="34" charset="0"/>
              <a:buChar char="•"/>
              <a:tabLst/>
              <a:defRPr kumimoji="1" sz="12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84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BIZ UDPゴシック" panose="020B0400000000000000" pitchFamily="50" charset="-128"/>
              <a:buChar char="-"/>
              <a:tabLst/>
              <a:defRPr kumimoji="1" sz="105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771374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260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45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32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電子申請届出システムへログインし、申請内容の入力・登録を行ってください。</a:t>
            </a:r>
            <a:br>
              <a:rPr lang="en-US" altLang="ja-JP" dirty="0"/>
            </a:br>
            <a:r>
              <a:rPr lang="ja-JP" altLang="en-US" dirty="0"/>
              <a:t>必要に応じて、申請・届出の状況を確認することもできます。</a:t>
            </a:r>
            <a:br>
              <a:rPr lang="en-US" altLang="ja-JP" dirty="0"/>
            </a:br>
            <a:r>
              <a:rPr lang="ja-JP" altLang="en-US" dirty="0"/>
              <a:t>新たに</a:t>
            </a:r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を発行して申請する場合は、</a:t>
            </a:r>
            <a:r>
              <a:rPr lang="en-US" altLang="ja-JP" dirty="0"/>
              <a:t>3</a:t>
            </a:r>
            <a:r>
              <a:rPr lang="ja-JP" altLang="en-US" dirty="0"/>
              <a:t>週間～</a:t>
            </a:r>
            <a:r>
              <a:rPr lang="en-US" altLang="ja-JP" dirty="0"/>
              <a:t>1</a:t>
            </a:r>
            <a:r>
              <a:rPr lang="ja-JP" altLang="en-US" dirty="0"/>
              <a:t>か月程度を必要期間の目安としてください。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752A015-FB8E-355A-CD23-FBAE995AF32B}"/>
              </a:ext>
            </a:extLst>
          </p:cNvPr>
          <p:cNvGrpSpPr/>
          <p:nvPr/>
        </p:nvGrpSpPr>
        <p:grpSpPr>
          <a:xfrm>
            <a:off x="538163" y="2471757"/>
            <a:ext cx="8101532" cy="298586"/>
            <a:chOff x="538163" y="2483803"/>
            <a:chExt cx="1584353" cy="298586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CAC3ADD-FDFB-5A98-0872-4E0B2A231BC4}"/>
                </a:ext>
              </a:extLst>
            </p:cNvPr>
            <p:cNvSpPr txBox="1"/>
            <p:nvPr/>
          </p:nvSpPr>
          <p:spPr>
            <a:xfrm>
              <a:off x="538163" y="2483803"/>
              <a:ext cx="1584353" cy="240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07772" fontAlgn="ctr">
                <a:lnSpc>
                  <a:spcPct val="130000"/>
                </a:lnSpc>
                <a:spcAft>
                  <a:spcPts val="900"/>
                </a:spcAft>
                <a:buClr>
                  <a:srgbClr val="000000"/>
                </a:buClr>
              </a:pPr>
              <a:r>
                <a:rPr kumimoji="1" lang="ja-JP" altLang="en-US" sz="1200" dirty="0">
                  <a:solidFill>
                    <a:srgbClr val="000000"/>
                  </a:solidFill>
                </a:rPr>
                <a:t>申請・届出のフロー</a:t>
              </a: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DC2B6D1F-DC25-B420-B8DD-BB019515EE30}"/>
                </a:ext>
              </a:extLst>
            </p:cNvPr>
            <p:cNvCxnSpPr>
              <a:cxnSpLocks/>
            </p:cNvCxnSpPr>
            <p:nvPr/>
          </p:nvCxnSpPr>
          <p:spPr>
            <a:xfrm>
              <a:off x="538163" y="2782389"/>
              <a:ext cx="1584353" cy="0"/>
            </a:xfrm>
            <a:prstGeom prst="line">
              <a:avLst/>
            </a:prstGeom>
            <a:ln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5E5F97A-480F-4529-6FA4-17B801C5B90C}"/>
              </a:ext>
            </a:extLst>
          </p:cNvPr>
          <p:cNvGrpSpPr/>
          <p:nvPr/>
        </p:nvGrpSpPr>
        <p:grpSpPr>
          <a:xfrm>
            <a:off x="8717279" y="2471757"/>
            <a:ext cx="1434784" cy="298586"/>
            <a:chOff x="538163" y="2483803"/>
            <a:chExt cx="1584353" cy="298586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8DACE2C-DD2F-6361-E5E0-0C8CFA5DA979}"/>
                </a:ext>
              </a:extLst>
            </p:cNvPr>
            <p:cNvSpPr txBox="1"/>
            <p:nvPr/>
          </p:nvSpPr>
          <p:spPr>
            <a:xfrm>
              <a:off x="538163" y="2483803"/>
              <a:ext cx="1584353" cy="240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07772" fontAlgn="ctr">
                <a:lnSpc>
                  <a:spcPct val="130000"/>
                </a:lnSpc>
                <a:spcAft>
                  <a:spcPts val="900"/>
                </a:spcAft>
                <a:buClr>
                  <a:srgbClr val="000000"/>
                </a:buClr>
              </a:pPr>
              <a:r>
                <a:rPr kumimoji="1" lang="ja-JP" altLang="en-US" sz="1200" dirty="0">
                  <a:solidFill>
                    <a:srgbClr val="000000"/>
                  </a:solidFill>
                </a:rPr>
                <a:t>必要推定期間</a:t>
              </a: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B8254E9F-C6F3-4BA5-84EC-9FDA1E094D91}"/>
                </a:ext>
              </a:extLst>
            </p:cNvPr>
            <p:cNvCxnSpPr>
              <a:cxnSpLocks/>
            </p:cNvCxnSpPr>
            <p:nvPr/>
          </p:nvCxnSpPr>
          <p:spPr>
            <a:xfrm>
              <a:off x="538163" y="2782389"/>
              <a:ext cx="1584353" cy="0"/>
            </a:xfrm>
            <a:prstGeom prst="line">
              <a:avLst/>
            </a:prstGeom>
            <a:ln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A516B759-5159-7BEF-E6A5-88DBBBFDDFA1}"/>
              </a:ext>
            </a:extLst>
          </p:cNvPr>
          <p:cNvGrpSpPr/>
          <p:nvPr/>
        </p:nvGrpSpPr>
        <p:grpSpPr>
          <a:xfrm>
            <a:off x="539750" y="4151241"/>
            <a:ext cx="9610413" cy="3019356"/>
            <a:chOff x="539750" y="3689001"/>
            <a:chExt cx="9610413" cy="3267573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A68F38A-7DE3-4514-914C-39A941EC06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7316" y="6080884"/>
              <a:ext cx="6212379" cy="74023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180000" tIns="36000" rIns="180000" bIns="36000" anchor="ctr" anchorCtr="0">
              <a:noAutofit/>
            </a:bodyPr>
            <a:lstStyle/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ja-JP" altLang="en-US" sz="1050" spc="130" dirty="0">
                  <a:latin typeface="+mn-ea"/>
                </a:rPr>
                <a:t>メニュー画面から申請・届出の内容やステータスを確認できます。</a:t>
              </a:r>
              <a:endParaRPr lang="en-US" altLang="ja-JP" sz="1050" spc="130" dirty="0">
                <a:latin typeface="+mn-ea"/>
              </a:endParaRP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C5E08082-E73F-4380-8F3A-21B7FCF7169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16788" y="6080884"/>
              <a:ext cx="1249568" cy="740231"/>
            </a:xfrm>
            <a:prstGeom prst="rect">
              <a:avLst/>
            </a:prstGeom>
            <a:solidFill>
              <a:srgbClr val="E2ECFD"/>
            </a:solidFill>
            <a:ln w="12700" cap="flat" cmpd="sng" algn="ctr">
              <a:solidFill>
                <a:srgbClr val="E2ECF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8000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>
                <a:buClr>
                  <a:schemeClr val="accent2"/>
                </a:buClr>
              </a:pPr>
              <a:r>
                <a:rPr lang="ja-JP" altLang="en-US" sz="1050" b="1" dirty="0">
                  <a:latin typeface="+mn-ea"/>
                  <a:ea typeface="+mn-ea"/>
                </a:rPr>
                <a:t>申請・届出の状況確認</a:t>
              </a:r>
              <a:endParaRPr lang="en-US" altLang="ja-JP" sz="1050" b="1" dirty="0">
                <a:latin typeface="+mn-ea"/>
                <a:ea typeface="+mn-ea"/>
              </a:endParaRPr>
            </a:p>
          </p:txBody>
        </p:sp>
        <p:sp>
          <p:nvSpPr>
            <p:cNvPr id="2" name="Rectangle 5">
              <a:extLst>
                <a:ext uri="{FF2B5EF4-FFF2-40B4-BE49-F238E27FC236}">
                  <a16:creationId xmlns:a16="http://schemas.microsoft.com/office/drawing/2014/main" id="{EF8E92AA-9B00-9758-144E-0D6689004C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17279" y="6080884"/>
              <a:ext cx="1432884" cy="74023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180000" tIns="36000" rIns="180000" bIns="36000" anchor="ctr" anchorCtr="0">
              <a:noAutofit/>
            </a:bodyPr>
            <a:lstStyle/>
            <a:p>
              <a:pPr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altLang="ja-JP" sz="1050" spc="130" dirty="0">
                  <a:latin typeface="+mn-ea"/>
                </a:rPr>
                <a:t>-</a:t>
              </a: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55F198FE-99CE-4AB1-833B-7915D41387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7316" y="5283871"/>
              <a:ext cx="6212379" cy="74023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180000" tIns="36000" rIns="180000" bIns="36000" anchor="ctr" anchorCtr="0">
              <a:noAutofit/>
            </a:bodyPr>
            <a:lstStyle/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ja-JP" altLang="en-US" sz="1050" spc="130" dirty="0">
                  <a:latin typeface="+mn-ea"/>
                </a:rPr>
                <a:t>入力・登録した内容に間違いがないか、提出前に確認してください。</a:t>
              </a:r>
              <a:endParaRPr lang="en-US" altLang="ja-JP" sz="1050" spc="130" dirty="0">
                <a:latin typeface="+mn-ea"/>
              </a:endParaRPr>
            </a:p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ja-JP" altLang="en-US" sz="1050" spc="130" dirty="0">
                  <a:latin typeface="+mn-ea"/>
                </a:rPr>
                <a:t>問題ないことを確認したら、申請してください。</a:t>
              </a:r>
              <a:endParaRPr lang="en-US" altLang="ja-JP" sz="1050" spc="130" dirty="0">
                <a:latin typeface="+mn-ea"/>
              </a:endParaRPr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F3A6FF73-8F27-4FE3-AB9A-2A0A7D111B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16788" y="5283871"/>
              <a:ext cx="1249568" cy="740231"/>
            </a:xfrm>
            <a:prstGeom prst="rect">
              <a:avLst/>
            </a:prstGeom>
            <a:solidFill>
              <a:srgbClr val="E2ECFD"/>
            </a:solidFill>
            <a:ln w="12700" cap="flat" cmpd="sng" algn="ctr">
              <a:solidFill>
                <a:srgbClr val="E2ECF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8000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>
                <a:buClr>
                  <a:schemeClr val="accent2"/>
                </a:buClr>
              </a:pPr>
              <a:r>
                <a:rPr lang="ja-JP" altLang="en-US" sz="1050" b="1" dirty="0">
                  <a:latin typeface="+mn-ea"/>
                  <a:ea typeface="+mn-ea"/>
                </a:rPr>
                <a:t>内容の確認・申請</a:t>
              </a:r>
              <a:endParaRPr lang="en-US" altLang="ja-JP" sz="1050" b="1" dirty="0">
                <a:latin typeface="+mn-ea"/>
                <a:ea typeface="+mn-ea"/>
              </a:endParaRPr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6419673E-2413-49F2-A758-771619F72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7316" y="4486858"/>
              <a:ext cx="6212379" cy="74023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180000" tIns="36000" rIns="180000" bIns="36000" anchor="ctr" anchorCtr="0">
              <a:noAutofit/>
            </a:bodyPr>
            <a:lstStyle/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ja-JP" altLang="en-US" sz="1050" spc="130" dirty="0">
                  <a:latin typeface="+mn-ea"/>
                </a:rPr>
                <a:t>申請・届出先や様式・付表の内容を入力してください。</a:t>
              </a:r>
              <a:endParaRPr lang="en-US" altLang="ja-JP" sz="1050" spc="130" dirty="0">
                <a:latin typeface="+mn-ea"/>
              </a:endParaRPr>
            </a:p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ja-JP" altLang="en-US" sz="1050" spc="130" dirty="0">
                  <a:latin typeface="+mn-ea"/>
                </a:rPr>
                <a:t>申請・届出に必要な添付書類をアップロードしてください。</a:t>
              </a:r>
              <a:br>
                <a:rPr lang="en-US" altLang="ja-JP" sz="1050" spc="130" dirty="0">
                  <a:latin typeface="+mn-ea"/>
                </a:rPr>
              </a:br>
              <a:r>
                <a:rPr lang="en-US" altLang="ja-JP" sz="1050" spc="130" dirty="0">
                  <a:latin typeface="+mn-ea"/>
                </a:rPr>
                <a:t>※ P.33</a:t>
              </a:r>
              <a:r>
                <a:rPr lang="ja-JP" altLang="en-US" sz="1050" spc="130" dirty="0">
                  <a:latin typeface="+mn-ea"/>
                </a:rPr>
                <a:t>の添付書類の準備についてをご参照ください。</a:t>
              </a:r>
              <a:endParaRPr lang="en-US" altLang="ja-JP" sz="1050" spc="130" dirty="0">
                <a:latin typeface="+mn-ea"/>
              </a:endParaRPr>
            </a:p>
          </p:txBody>
        </p:sp>
        <p:sp>
          <p:nvSpPr>
            <p:cNvPr id="24" name="Text Box 6">
              <a:extLst>
                <a:ext uri="{FF2B5EF4-FFF2-40B4-BE49-F238E27FC236}">
                  <a16:creationId xmlns:a16="http://schemas.microsoft.com/office/drawing/2014/main" id="{B236E938-7664-4807-BCE4-2F33DCD868B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16788" y="4486858"/>
              <a:ext cx="1249568" cy="740231"/>
            </a:xfrm>
            <a:prstGeom prst="rect">
              <a:avLst/>
            </a:prstGeom>
            <a:solidFill>
              <a:srgbClr val="E2ECFD"/>
            </a:solidFill>
            <a:ln w="12700" cap="flat" cmpd="sng" algn="ctr">
              <a:solidFill>
                <a:srgbClr val="E2ECF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8000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>
                <a:buClr>
                  <a:schemeClr val="accent2"/>
                </a:buClr>
              </a:pPr>
              <a:r>
                <a:rPr lang="ja-JP" altLang="en-US" sz="1050" b="1" dirty="0">
                  <a:latin typeface="+mn-ea"/>
                  <a:ea typeface="+mn-ea"/>
                </a:rPr>
                <a:t>申請内容の入力・登録</a:t>
              </a:r>
              <a:endParaRPr lang="en-US" altLang="ja-JP" sz="1050" b="1" dirty="0">
                <a:latin typeface="+mn-ea"/>
                <a:ea typeface="+mn-ea"/>
              </a:endParaRP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19EC85A4-1E01-4052-9E02-D85F4BF303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7316" y="3689844"/>
              <a:ext cx="6212379" cy="74023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180000" tIns="36000" rIns="180000" bIns="36000" anchor="ctr" anchorCtr="0">
              <a:noAutofit/>
            </a:bodyPr>
            <a:lstStyle/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ja-JP" altLang="en-US" sz="1050" spc="130" dirty="0">
                  <a:latin typeface="+mn-ea"/>
                </a:rPr>
                <a:t>メニュー画面からご利用する申請・届出を選択してください。</a:t>
              </a:r>
              <a:endParaRPr lang="en-US" altLang="ja-JP" sz="1050" spc="130" dirty="0">
                <a:latin typeface="+mn-ea"/>
              </a:endParaRPr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86F694A4-24A6-4A91-AF4E-92DAC332D33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16788" y="3689844"/>
              <a:ext cx="1249568" cy="740231"/>
            </a:xfrm>
            <a:prstGeom prst="rect">
              <a:avLst/>
            </a:prstGeom>
            <a:solidFill>
              <a:srgbClr val="E2ECFD"/>
            </a:solidFill>
            <a:ln w="12700" cap="sq" cmpd="sng" algn="ctr">
              <a:solidFill>
                <a:srgbClr val="E2ECF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8000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>
                <a:buClr>
                  <a:schemeClr val="accent2"/>
                </a:buClr>
              </a:pPr>
              <a:r>
                <a:rPr lang="ja-JP" altLang="en-US" sz="1050" b="1" dirty="0">
                  <a:latin typeface="+mn-ea"/>
                  <a:ea typeface="+mn-ea"/>
                </a:rPr>
                <a:t>申請・届出メニューの選択</a:t>
              </a:r>
              <a:endParaRPr lang="en-US" altLang="ja-JP" sz="1050" b="1" dirty="0">
                <a:latin typeface="+mn-ea"/>
                <a:ea typeface="+mn-ea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9BB8325-9867-AF1B-8722-DD4D78C7ED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17279" y="3689844"/>
              <a:ext cx="1432884" cy="233425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180000" tIns="36000" rIns="180000" bIns="36000" anchor="ctr" anchorCtr="0">
              <a:noAutofit/>
            </a:bodyPr>
            <a:lstStyle/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en-US" altLang="ja-JP" sz="1050" spc="130" dirty="0">
                  <a:latin typeface="+mn-ea"/>
                </a:rPr>
                <a:t>1</a:t>
              </a:r>
              <a:r>
                <a:rPr lang="ja-JP" altLang="en-US" sz="1050" spc="130" dirty="0">
                  <a:latin typeface="+mn-ea"/>
                </a:rPr>
                <a:t>週間</a:t>
              </a:r>
              <a:br>
                <a:rPr lang="en-US" altLang="ja-JP" sz="1050" spc="130" dirty="0">
                  <a:latin typeface="+mn-ea"/>
                </a:rPr>
              </a:br>
              <a:r>
                <a:rPr lang="en-US" altLang="ja-JP" sz="1050" spc="130" dirty="0">
                  <a:latin typeface="+mn-ea"/>
                </a:rPr>
                <a:t>※</a:t>
              </a:r>
              <a:r>
                <a:rPr lang="ja-JP" altLang="en-US" sz="1050" spc="130" dirty="0">
                  <a:latin typeface="+mn-ea"/>
                </a:rPr>
                <a:t>必要な添付書類によって</a:t>
              </a:r>
              <a:br>
                <a:rPr lang="en-US" altLang="ja-JP" sz="1050" spc="130" dirty="0">
                  <a:latin typeface="+mn-ea"/>
                </a:rPr>
              </a:br>
              <a:r>
                <a:rPr lang="ja-JP" altLang="en-US" sz="1050" spc="130" dirty="0">
                  <a:latin typeface="+mn-ea"/>
                </a:rPr>
                <a:t>必要期間は</a:t>
              </a:r>
              <a:br>
                <a:rPr lang="en-US" altLang="ja-JP" sz="1050" spc="130" dirty="0">
                  <a:latin typeface="+mn-ea"/>
                </a:rPr>
              </a:br>
              <a:r>
                <a:rPr lang="ja-JP" altLang="en-US" sz="1050" spc="130" dirty="0">
                  <a:latin typeface="+mn-ea"/>
                </a:rPr>
                <a:t>異なります。</a:t>
              </a:r>
              <a:endParaRPr lang="en-US" altLang="ja-JP" sz="1050" spc="130" dirty="0">
                <a:latin typeface="+mn-ea"/>
              </a:endParaRPr>
            </a:p>
          </p:txBody>
        </p:sp>
        <p:sp>
          <p:nvSpPr>
            <p:cNvPr id="14" name="矢印: 下 13">
              <a:extLst>
                <a:ext uri="{FF2B5EF4-FFF2-40B4-BE49-F238E27FC236}">
                  <a16:creationId xmlns:a16="http://schemas.microsoft.com/office/drawing/2014/main" id="{FA659401-9F7F-410A-94E0-53A12D2D4283}"/>
                </a:ext>
              </a:extLst>
            </p:cNvPr>
            <p:cNvSpPr/>
            <p:nvPr/>
          </p:nvSpPr>
          <p:spPr>
            <a:xfrm>
              <a:off x="539750" y="6080884"/>
              <a:ext cx="564995" cy="875690"/>
            </a:xfrm>
            <a:prstGeom prst="downArrow">
              <a:avLst>
                <a:gd name="adj1" fmla="val 100000"/>
                <a:gd name="adj2" fmla="val 22379"/>
              </a:avLst>
            </a:prstGeom>
            <a:solidFill>
              <a:srgbClr val="3C82F5"/>
            </a:solidFill>
            <a:ln w="12700" cap="sq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4400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chemeClr val="bg1"/>
                  </a:solidFill>
                </a:rPr>
                <a:t>STEP5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二等辺三角形 41">
              <a:extLst>
                <a:ext uri="{FF2B5EF4-FFF2-40B4-BE49-F238E27FC236}">
                  <a16:creationId xmlns:a16="http://schemas.microsoft.com/office/drawing/2014/main" id="{FC936A87-320D-F61B-3C38-DE3228BF4A36}"/>
                </a:ext>
              </a:extLst>
            </p:cNvPr>
            <p:cNvSpPr/>
            <p:nvPr/>
          </p:nvSpPr>
          <p:spPr>
            <a:xfrm flipV="1">
              <a:off x="539750" y="6075956"/>
              <a:ext cx="564995" cy="146354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52000" rIns="0" bIns="0" rtlCol="0" anchor="t" anchorCtr="0">
              <a:noAutofit/>
            </a:bodyPr>
            <a:lstStyle/>
            <a:p>
              <a:pPr algn="ctr"/>
              <a:endParaRPr kumimoji="1" lang="ja-JP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矢印: 下 19">
              <a:extLst>
                <a:ext uri="{FF2B5EF4-FFF2-40B4-BE49-F238E27FC236}">
                  <a16:creationId xmlns:a16="http://schemas.microsoft.com/office/drawing/2014/main" id="{93706717-1552-45C1-8C11-BF51F5A6B36D}"/>
                </a:ext>
              </a:extLst>
            </p:cNvPr>
            <p:cNvSpPr/>
            <p:nvPr/>
          </p:nvSpPr>
          <p:spPr>
            <a:xfrm>
              <a:off x="539750" y="5283871"/>
              <a:ext cx="564995" cy="875689"/>
            </a:xfrm>
            <a:prstGeom prst="downArrow">
              <a:avLst>
                <a:gd name="adj1" fmla="val 100000"/>
                <a:gd name="adj2" fmla="val 22379"/>
              </a:avLst>
            </a:prstGeom>
            <a:solidFill>
              <a:srgbClr val="3C82F5"/>
            </a:solidFill>
            <a:ln w="12700" cap="sq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4400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chemeClr val="bg1"/>
                  </a:solidFill>
                </a:rPr>
                <a:t>STEP4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二等辺三角形 38">
              <a:extLst>
                <a:ext uri="{FF2B5EF4-FFF2-40B4-BE49-F238E27FC236}">
                  <a16:creationId xmlns:a16="http://schemas.microsoft.com/office/drawing/2014/main" id="{25D17CA7-8516-852B-0ACD-61A2147C5D3C}"/>
                </a:ext>
              </a:extLst>
            </p:cNvPr>
            <p:cNvSpPr/>
            <p:nvPr/>
          </p:nvSpPr>
          <p:spPr>
            <a:xfrm flipV="1">
              <a:off x="539750" y="5283827"/>
              <a:ext cx="564995" cy="146354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52000" rIns="0" bIns="0" rtlCol="0" anchor="t" anchorCtr="0">
              <a:noAutofit/>
            </a:bodyPr>
            <a:lstStyle/>
            <a:p>
              <a:pPr algn="ctr"/>
              <a:endParaRPr kumimoji="1" lang="ja-JP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矢印: 下 25">
              <a:extLst>
                <a:ext uri="{FF2B5EF4-FFF2-40B4-BE49-F238E27FC236}">
                  <a16:creationId xmlns:a16="http://schemas.microsoft.com/office/drawing/2014/main" id="{043874D7-66EA-4CAE-BE4F-451E9832A317}"/>
                </a:ext>
              </a:extLst>
            </p:cNvPr>
            <p:cNvSpPr/>
            <p:nvPr/>
          </p:nvSpPr>
          <p:spPr>
            <a:xfrm>
              <a:off x="539750" y="4486858"/>
              <a:ext cx="564995" cy="875690"/>
            </a:xfrm>
            <a:prstGeom prst="downArrow">
              <a:avLst>
                <a:gd name="adj1" fmla="val 100000"/>
                <a:gd name="adj2" fmla="val 22379"/>
              </a:avLst>
            </a:prstGeom>
            <a:solidFill>
              <a:srgbClr val="3C82F5"/>
            </a:solidFill>
            <a:ln w="12700" cap="sq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4400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chemeClr val="bg1"/>
                  </a:solidFill>
                </a:rPr>
                <a:t>STEP3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二等辺三角形 26">
              <a:extLst>
                <a:ext uri="{FF2B5EF4-FFF2-40B4-BE49-F238E27FC236}">
                  <a16:creationId xmlns:a16="http://schemas.microsoft.com/office/drawing/2014/main" id="{1F42A304-5DEE-4B7A-B85F-4E4F00CB8880}"/>
                </a:ext>
              </a:extLst>
            </p:cNvPr>
            <p:cNvSpPr/>
            <p:nvPr/>
          </p:nvSpPr>
          <p:spPr>
            <a:xfrm flipV="1">
              <a:off x="539750" y="4484622"/>
              <a:ext cx="564995" cy="146354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52000" rIns="0" bIns="0" rtlCol="0" anchor="t" anchorCtr="0">
              <a:noAutofit/>
            </a:bodyPr>
            <a:lstStyle/>
            <a:p>
              <a:pPr algn="ctr"/>
              <a:endParaRPr kumimoji="1" lang="ja-JP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矢印: 下 31">
              <a:extLst>
                <a:ext uri="{FF2B5EF4-FFF2-40B4-BE49-F238E27FC236}">
                  <a16:creationId xmlns:a16="http://schemas.microsoft.com/office/drawing/2014/main" id="{A232FBDE-AA8E-445A-B086-18AFB9D0C7CB}"/>
                </a:ext>
              </a:extLst>
            </p:cNvPr>
            <p:cNvSpPr/>
            <p:nvPr/>
          </p:nvSpPr>
          <p:spPr>
            <a:xfrm>
              <a:off x="539750" y="3689844"/>
              <a:ext cx="564995" cy="875689"/>
            </a:xfrm>
            <a:prstGeom prst="downArrow">
              <a:avLst>
                <a:gd name="adj1" fmla="val 100000"/>
                <a:gd name="adj2" fmla="val 22379"/>
              </a:avLst>
            </a:prstGeom>
            <a:solidFill>
              <a:srgbClr val="3C82F5"/>
            </a:solidFill>
            <a:ln w="12700" cap="sq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4400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chemeClr val="bg1"/>
                  </a:solidFill>
                </a:rPr>
                <a:t>STEP2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二等辺三角形 35">
              <a:extLst>
                <a:ext uri="{FF2B5EF4-FFF2-40B4-BE49-F238E27FC236}">
                  <a16:creationId xmlns:a16="http://schemas.microsoft.com/office/drawing/2014/main" id="{C4950663-F9EB-5D2D-80E2-12DA587EF13F}"/>
                </a:ext>
              </a:extLst>
            </p:cNvPr>
            <p:cNvSpPr/>
            <p:nvPr/>
          </p:nvSpPr>
          <p:spPr>
            <a:xfrm flipV="1">
              <a:off x="539750" y="3689001"/>
              <a:ext cx="564995" cy="146354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52000" rIns="0" bIns="0" rtlCol="0" anchor="t" anchorCtr="0">
              <a:noAutofit/>
            </a:bodyPr>
            <a:lstStyle/>
            <a:p>
              <a:pPr algn="ctr"/>
              <a:endParaRPr kumimoji="1" lang="ja-JP" alt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A45CB30-323A-FAA6-CF5E-CAE4F9D48B59}"/>
              </a:ext>
            </a:extLst>
          </p:cNvPr>
          <p:cNvGrpSpPr/>
          <p:nvPr/>
        </p:nvGrpSpPr>
        <p:grpSpPr>
          <a:xfrm>
            <a:off x="539750" y="2870662"/>
            <a:ext cx="9610413" cy="1368823"/>
            <a:chOff x="539750" y="2892831"/>
            <a:chExt cx="9610413" cy="875690"/>
          </a:xfrm>
        </p:grpSpPr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CD351AC3-CD57-4DCF-BE8F-3943F8024F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7316" y="2892831"/>
              <a:ext cx="6212379" cy="78229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180000" tIns="36000" rIns="180000" bIns="36000" anchor="ctr" anchorCtr="0">
              <a:noAutofit/>
            </a:bodyPr>
            <a:lstStyle/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ja-JP" altLang="en-US" sz="1050" spc="130" dirty="0">
                  <a:latin typeface="+mn-ea"/>
                </a:rPr>
                <a:t>電子申請届出システムへログインしてください。</a:t>
              </a:r>
              <a:endParaRPr lang="en-US" altLang="ja-JP" sz="1050" spc="130" dirty="0">
                <a:latin typeface="+mn-ea"/>
              </a:endParaRPr>
            </a:p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ja-JP" altLang="en-US" sz="1050" spc="130" dirty="0">
                  <a:latin typeface="+mn-ea"/>
                </a:rPr>
                <a:t>ログインに当たり、</a:t>
              </a:r>
              <a:r>
                <a:rPr lang="en-US" altLang="ja-JP" sz="1050" spc="130" dirty="0">
                  <a:latin typeface="+mn-ea"/>
                </a:rPr>
                <a:t>G</a:t>
              </a:r>
              <a:r>
                <a:rPr lang="ja-JP" altLang="en-US" sz="1050" spc="130" dirty="0">
                  <a:latin typeface="+mn-ea"/>
                </a:rPr>
                <a:t>ビズ</a:t>
              </a:r>
              <a:r>
                <a:rPr lang="en-US" altLang="ja-JP" sz="1050" spc="130" dirty="0">
                  <a:latin typeface="+mn-ea"/>
                </a:rPr>
                <a:t>ID</a:t>
              </a:r>
              <a:r>
                <a:rPr lang="ja-JP" altLang="en-US" sz="1050" spc="130" dirty="0">
                  <a:latin typeface="+mn-ea"/>
                </a:rPr>
                <a:t>をご用意ください。発行がまだの方は</a:t>
              </a:r>
              <a:r>
                <a:rPr lang="en-US" altLang="ja-JP" sz="1050" spc="130" dirty="0">
                  <a:latin typeface="+mn-ea"/>
                </a:rPr>
                <a:t>P.11</a:t>
              </a:r>
              <a:r>
                <a:rPr lang="ja-JP" altLang="en-US" sz="1050" spc="130" dirty="0">
                  <a:latin typeface="+mn-ea"/>
                </a:rPr>
                <a:t>～のアカウント作成方法をご参照ください。</a:t>
              </a:r>
              <a:endParaRPr lang="en-US" altLang="ja-JP" sz="1050" spc="130" dirty="0">
                <a:latin typeface="+mn-ea"/>
              </a:endParaRPr>
            </a:p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ja-JP" altLang="en-US" sz="1050" spc="130" dirty="0">
                  <a:latin typeface="+mn-ea"/>
                </a:rPr>
                <a:t>初回ログイン時はアカウント登録画面が表示されます。画面の指示に従って、登録を行ってください。</a:t>
              </a:r>
              <a:endParaRPr lang="en-US" altLang="ja-JP" sz="1050" spc="130" dirty="0">
                <a:latin typeface="+mn-ea"/>
              </a:endParaRPr>
            </a:p>
          </p:txBody>
        </p:sp>
        <p:sp>
          <p:nvSpPr>
            <p:cNvPr id="37" name="Text Box 6">
              <a:extLst>
                <a:ext uri="{FF2B5EF4-FFF2-40B4-BE49-F238E27FC236}">
                  <a16:creationId xmlns:a16="http://schemas.microsoft.com/office/drawing/2014/main" id="{C970C977-4260-45AF-82C6-5A4471176E9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16788" y="2892831"/>
              <a:ext cx="1249568" cy="782295"/>
            </a:xfrm>
            <a:prstGeom prst="rect">
              <a:avLst/>
            </a:prstGeom>
            <a:solidFill>
              <a:srgbClr val="E2ECFD"/>
            </a:solidFill>
            <a:ln w="12700" cap="sq" cmpd="sng" algn="ctr">
              <a:solidFill>
                <a:srgbClr val="E2ECF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180000" tIns="0" rIns="0" bIns="0" anchor="ctr"/>
            <a:lstStyle>
              <a:lvl1pPr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fontAlgn="base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>
                <a:buClr>
                  <a:schemeClr val="accent2"/>
                </a:buClr>
              </a:pPr>
              <a:r>
                <a:rPr lang="ja-JP" altLang="en-US" sz="1050" b="1" dirty="0">
                  <a:latin typeface="+mn-ea"/>
                  <a:ea typeface="+mn-ea"/>
                </a:rPr>
                <a:t>ログイン</a:t>
              </a:r>
              <a:endParaRPr lang="en-US" altLang="ja-JP" sz="1050" b="1" dirty="0">
                <a:latin typeface="+mn-ea"/>
                <a:ea typeface="+mn-ea"/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D2AF093-CE8F-3355-5EA1-BED7C7E1BD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17279" y="2892831"/>
              <a:ext cx="1432884" cy="78229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180000" tIns="36000" rIns="180000" bIns="36000" anchor="ctr" anchorCtr="0">
              <a:noAutofit/>
            </a:bodyPr>
            <a:lstStyle/>
            <a:p>
              <a:pPr marL="144000" indent="-144000" fontAlgn="base">
                <a:lnSpc>
                  <a:spcPct val="11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</a:pPr>
              <a:r>
                <a:rPr lang="en-US" altLang="ja-JP" sz="1050" spc="130" dirty="0">
                  <a:latin typeface="+mn-ea"/>
                </a:rPr>
                <a:t>2</a:t>
              </a:r>
              <a:r>
                <a:rPr lang="ja-JP" altLang="en-US" sz="1050" spc="130" dirty="0">
                  <a:latin typeface="+mn-ea"/>
                </a:rPr>
                <a:t>週間</a:t>
              </a:r>
              <a:br>
                <a:rPr lang="en-US" altLang="ja-JP" sz="1050" spc="130" dirty="0">
                  <a:latin typeface="+mn-ea"/>
                </a:rPr>
              </a:br>
              <a:r>
                <a:rPr lang="en-US" altLang="ja-JP" sz="1050" spc="130" dirty="0">
                  <a:latin typeface="+mn-ea"/>
                </a:rPr>
                <a:t>※G</a:t>
              </a:r>
              <a:r>
                <a:rPr lang="ja-JP" altLang="en-US" sz="1050" spc="130" dirty="0">
                  <a:latin typeface="+mn-ea"/>
                </a:rPr>
                <a:t>ビズ</a:t>
              </a:r>
              <a:r>
                <a:rPr lang="en-US" altLang="ja-JP" sz="1050" spc="130" dirty="0">
                  <a:latin typeface="+mn-ea"/>
                </a:rPr>
                <a:t>ID</a:t>
              </a:r>
              <a:r>
                <a:rPr lang="ja-JP" altLang="en-US" sz="1050" spc="130" dirty="0">
                  <a:latin typeface="+mn-ea"/>
                </a:rPr>
                <a:t>を新たに発行</a:t>
              </a:r>
              <a:br>
                <a:rPr lang="en-US" altLang="ja-JP" sz="1050" spc="130" dirty="0">
                  <a:latin typeface="+mn-ea"/>
                </a:rPr>
              </a:br>
              <a:r>
                <a:rPr lang="ja-JP" altLang="en-US" sz="1050" spc="130" dirty="0">
                  <a:latin typeface="+mn-ea"/>
                </a:rPr>
                <a:t>する場合</a:t>
              </a:r>
              <a:endParaRPr lang="en-US" altLang="ja-JP" sz="1050" spc="130" dirty="0">
                <a:latin typeface="+mn-ea"/>
              </a:endParaRPr>
            </a:p>
          </p:txBody>
        </p:sp>
        <p:sp>
          <p:nvSpPr>
            <p:cNvPr id="38" name="矢印: 下 37">
              <a:extLst>
                <a:ext uri="{FF2B5EF4-FFF2-40B4-BE49-F238E27FC236}">
                  <a16:creationId xmlns:a16="http://schemas.microsoft.com/office/drawing/2014/main" id="{24FBC4DF-3535-42F3-A1AE-620BFCDDF5F3}"/>
                </a:ext>
              </a:extLst>
            </p:cNvPr>
            <p:cNvSpPr/>
            <p:nvPr/>
          </p:nvSpPr>
          <p:spPr>
            <a:xfrm>
              <a:off x="539750" y="2892831"/>
              <a:ext cx="564995" cy="875690"/>
            </a:xfrm>
            <a:prstGeom prst="downArrow">
              <a:avLst>
                <a:gd name="adj1" fmla="val 100000"/>
                <a:gd name="adj2" fmla="val 22379"/>
              </a:avLst>
            </a:prstGeom>
            <a:solidFill>
              <a:srgbClr val="3C82F5"/>
            </a:solidFill>
            <a:ln w="12700" cap="sq" cmpd="sng" algn="ctr">
              <a:solidFill>
                <a:srgbClr val="3C82F5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1100" b="1" dirty="0">
                  <a:solidFill>
                    <a:schemeClr val="bg1"/>
                  </a:solidFill>
                </a:rPr>
                <a:t>STEP1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49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17556725-3D33-369F-ACF0-B8FF666BF4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40000" y="847055"/>
            <a:ext cx="9216000" cy="378180"/>
          </a:xfrm>
        </p:spPr>
        <p:txBody>
          <a:bodyPr>
            <a:noAutofit/>
          </a:bodyPr>
          <a:lstStyle/>
          <a:p>
            <a:r>
              <a:rPr lang="ja-JP" altLang="en-US" dirty="0"/>
              <a:t>（参考）電子申請届出システム　操作マニュアル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6DC532-86A5-F899-AAC1-1B13D161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3.1 </a:t>
            </a:r>
            <a:r>
              <a:rPr lang="ja-JP" altLang="en-US"/>
              <a:t>ログイン～申請・届出</a:t>
            </a:r>
          </a:p>
        </p:txBody>
      </p:sp>
      <p:sp>
        <p:nvSpPr>
          <p:cNvPr id="53" name="コンテンツ プレースホルダー 5">
            <a:extLst>
              <a:ext uri="{FF2B5EF4-FFF2-40B4-BE49-F238E27FC236}">
                <a16:creationId xmlns:a16="http://schemas.microsoft.com/office/drawing/2014/main" id="{2753EEB7-E6D7-4128-B7A8-55FCB964B2FA}"/>
              </a:ext>
            </a:extLst>
          </p:cNvPr>
          <p:cNvSpPr txBox="1">
            <a:spLocks/>
          </p:cNvSpPr>
          <p:nvPr/>
        </p:nvSpPr>
        <p:spPr>
          <a:xfrm>
            <a:off x="539904" y="1805481"/>
            <a:ext cx="9612001" cy="2954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marR="0" indent="0" algn="l" defTabSz="1007772" rtl="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kumimoji="1" sz="1600" b="1" kern="1200" spc="100" baseline="0">
                <a:solidFill>
                  <a:schemeClr val="accent2"/>
                </a:solidFill>
                <a:latin typeface="+mj-ea"/>
                <a:ea typeface="+mj-ea"/>
                <a:cs typeface="+mn-cs"/>
              </a:defRPr>
            </a:lvl1pPr>
            <a:lvl2pPr marL="360000" marR="0" indent="-180000" algn="l" defTabSz="10077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Char char="l"/>
              <a:tabLst/>
              <a:defRPr kumimoji="1" sz="1600" b="0" kern="1200" spc="120" baseline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468000" marR="0" indent="-144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BIZ UDPゴシック" panose="020B0400000000000000" pitchFamily="50" charset="-128"/>
              <a:buChar char="-"/>
              <a:tabLst/>
              <a:defRPr kumimoji="1" sz="14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576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Arial" panose="020B0604020202020204" pitchFamily="34" charset="0"/>
              <a:buChar char="•"/>
              <a:tabLst/>
              <a:defRPr kumimoji="1" sz="12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84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BIZ UDPゴシック" panose="020B0400000000000000" pitchFamily="50" charset="-128"/>
              <a:buChar char="-"/>
              <a:tabLst/>
              <a:defRPr kumimoji="1" sz="105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771374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260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45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32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詳細の操作方法は操作マニュアルを参照してください。</a:t>
            </a:r>
          </a:p>
        </p:txBody>
      </p:sp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A021CDCB-40E4-E2C2-B204-DBAF937F02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3" y="6815623"/>
            <a:ext cx="9612000" cy="406265"/>
          </a:xfrm>
        </p:spPr>
        <p:txBody>
          <a:bodyPr/>
          <a:lstStyle/>
          <a:p>
            <a:r>
              <a:rPr lang="ja-JP" altLang="en-US" dirty="0"/>
              <a:t>出所）</a:t>
            </a:r>
            <a:r>
              <a:rPr kumimoji="1" lang="ja-JP" altLang="en-US" dirty="0"/>
              <a:t>電子申請届出システム操作マニュアル（介護施設・事業所向け）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>
                <a:hlinkClick r:id="rId2"/>
              </a:rPr>
              <a:t>https://www.kaigokensaku.mhlw.go.jp/shinsei/pdf/manual_shinsei_1_0.pdf</a:t>
            </a:r>
            <a:r>
              <a:rPr lang="ja-JP" altLang="en-US" dirty="0"/>
              <a:t>　閲覧日：令和</a:t>
            </a:r>
            <a:r>
              <a:rPr lang="en-US" altLang="ja-JP" dirty="0"/>
              <a:t>5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日）</a:t>
            </a:r>
            <a:endParaRPr lang="en-US" altLang="ja-JP" dirty="0"/>
          </a:p>
          <a:p>
            <a:r>
              <a:rPr lang="en-US" altLang="ja-JP" dirty="0">
                <a:latin typeface="+mn-lt"/>
              </a:rPr>
              <a:t>※</a:t>
            </a:r>
            <a:r>
              <a:rPr lang="ja-JP" altLang="en-US" dirty="0">
                <a:latin typeface="+mn-lt"/>
              </a:rPr>
              <a:t>最新情報は上記ホームページをご確認ください。</a:t>
            </a:r>
            <a:endParaRPr kumimoji="1"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E7627CE-D09B-432B-5C8C-1C9CCDAC85F4}"/>
              </a:ext>
            </a:extLst>
          </p:cNvPr>
          <p:cNvGrpSpPr/>
          <p:nvPr/>
        </p:nvGrpSpPr>
        <p:grpSpPr>
          <a:xfrm>
            <a:off x="2032123" y="2233351"/>
            <a:ext cx="6627565" cy="4451566"/>
            <a:chOff x="1650109" y="1940966"/>
            <a:chExt cx="7391595" cy="478828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D7E2A12-ECD6-9222-1C54-F5E854724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402" t="17186" r="25257" b="2032"/>
            <a:stretch/>
          </p:blipFill>
          <p:spPr>
            <a:xfrm>
              <a:off x="1650109" y="1940966"/>
              <a:ext cx="3497797" cy="47882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10674B1-6BBF-84BB-0B29-1FD7E9077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454" t="15864" r="24964" b="2889"/>
            <a:stretch/>
          </p:blipFill>
          <p:spPr>
            <a:xfrm>
              <a:off x="5543908" y="1942883"/>
              <a:ext cx="3497796" cy="478637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507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17556725-3D33-369F-ACF0-B8FF666BF4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40000" y="847055"/>
            <a:ext cx="9216000" cy="378180"/>
          </a:xfrm>
        </p:spPr>
        <p:txBody>
          <a:bodyPr>
            <a:noAutofit/>
          </a:bodyPr>
          <a:lstStyle/>
          <a:p>
            <a:r>
              <a:rPr lang="ja-JP" altLang="en-US" dirty="0"/>
              <a:t>申請・届出のステータス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6DC532-86A5-F899-AAC1-1B13D161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3.2 </a:t>
            </a:r>
            <a:r>
              <a:rPr lang="ja-JP" altLang="en-US" dirty="0"/>
              <a:t>申請・届出結果の確認</a:t>
            </a:r>
          </a:p>
        </p:txBody>
      </p:sp>
      <p:graphicFrame>
        <p:nvGraphicFramePr>
          <p:cNvPr id="10" name="表 2">
            <a:extLst>
              <a:ext uri="{FF2B5EF4-FFF2-40B4-BE49-F238E27FC236}">
                <a16:creationId xmlns:a16="http://schemas.microsoft.com/office/drawing/2014/main" id="{2204BC0A-2CF8-48E8-8AC5-997BB25C0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76294"/>
              </p:ext>
            </p:extLst>
          </p:nvPr>
        </p:nvGraphicFramePr>
        <p:xfrm>
          <a:off x="539749" y="2466848"/>
          <a:ext cx="9610413" cy="3480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902">
                  <a:extLst>
                    <a:ext uri="{9D8B030D-6E8A-4147-A177-3AD203B41FA5}">
                      <a16:colId xmlns:a16="http://schemas.microsoft.com/office/drawing/2014/main" val="320430577"/>
                    </a:ext>
                  </a:extLst>
                </a:gridCol>
                <a:gridCol w="7678511">
                  <a:extLst>
                    <a:ext uri="{9D8B030D-6E8A-4147-A177-3AD203B41FA5}">
                      <a16:colId xmlns:a16="http://schemas.microsoft.com/office/drawing/2014/main" val="903228557"/>
                    </a:ext>
                  </a:extLst>
                </a:gridCol>
              </a:tblGrid>
              <a:tr h="33197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</a:rPr>
                        <a:t>ステータス</a:t>
                      </a:r>
                    </a:p>
                  </a:txBody>
                  <a:tcPr marL="108000" marR="108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2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</a:rPr>
                        <a:t>説明</a:t>
                      </a: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9365"/>
                  </a:ext>
                </a:extLst>
              </a:tr>
              <a:tr h="587599">
                <a:tc>
                  <a:txBody>
                    <a:bodyPr/>
                    <a:lstStyle/>
                    <a:p>
                      <a:pPr marL="0" marR="0" lvl="0" indent="0" algn="l" defTabSz="1007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/>
                          <a:ea typeface="BIZ UDPゴシック"/>
                        </a:rPr>
                        <a:t>申請（届出）済、未受付</a:t>
                      </a:r>
                    </a:p>
                  </a:txBody>
                  <a:tcPr marL="108000" marR="108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CF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申請・届出情報を提出した状態です。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このステータスの場合、提出の取下げをすることが可能です。</a:t>
                      </a:r>
                    </a:p>
                  </a:txBody>
                  <a:tcPr marL="108000" marR="108000" marT="72000" marB="72000">
                    <a:lnL w="12700" cmpd="sng">
                      <a:noFill/>
                    </a:lnL>
                    <a:lnR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997468"/>
                  </a:ext>
                </a:extLst>
              </a:tr>
              <a:tr h="587599">
                <a:tc>
                  <a:txBody>
                    <a:bodyPr/>
                    <a:lstStyle/>
                    <a:p>
                      <a:pPr marL="0" marR="0" lvl="0" indent="0" algn="l" defTabSz="1007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/>
                          <a:ea typeface="BIZ UDPゴシック"/>
                        </a:rPr>
                        <a:t>受付中</a:t>
                      </a:r>
                    </a:p>
                  </a:txBody>
                  <a:tcPr marL="108000" marR="108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CF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指定権者が申請・届出情報を受付開始した状態です。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このステータスの場合、申請・届出情報の取下げはできません。</a:t>
                      </a:r>
                    </a:p>
                  </a:txBody>
                  <a:tcPr marL="108000" marR="108000" marT="72000" marB="72000">
                    <a:lnL w="12700" cmpd="sng">
                      <a:noFill/>
                    </a:lnL>
                    <a:lnR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305460"/>
                  </a:ext>
                </a:extLst>
              </a:tr>
              <a:tr h="798404">
                <a:tc>
                  <a:txBody>
                    <a:bodyPr/>
                    <a:lstStyle/>
                    <a:p>
                      <a:pPr marL="0" marR="0" lvl="0" indent="0" algn="l" defTabSz="1007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/>
                          <a:ea typeface="BIZ UDPゴシック"/>
                        </a:rPr>
                        <a:t>受付済</a:t>
                      </a:r>
                    </a:p>
                  </a:txBody>
                  <a:tcPr marL="108000" marR="108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CF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指定権者が申請・届出情報を「受付済」にした状態です。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b="1" u="sng" dirty="0"/>
                        <a:t>提出した申請・届出情報について問題がない</a:t>
                      </a:r>
                      <a:r>
                        <a:rPr kumimoji="1" lang="ja-JP" altLang="en-US" sz="1200" dirty="0"/>
                        <a:t>と判断され、一連の処理を終えた状態です。</a:t>
                      </a:r>
                      <a:endParaRPr kumimoji="1" lang="en-US" altLang="ja-JP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電子ファイルあるいは書面で結果通知書が発行されます。</a:t>
                      </a:r>
                    </a:p>
                  </a:txBody>
                  <a:tcPr marL="108000" marR="108000" marT="72000" marB="72000">
                    <a:lnL w="12700" cmpd="sng">
                      <a:noFill/>
                    </a:lnL>
                    <a:lnR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881427"/>
                  </a:ext>
                </a:extLst>
              </a:tr>
              <a:tr h="587599">
                <a:tc>
                  <a:txBody>
                    <a:bodyPr/>
                    <a:lstStyle/>
                    <a:p>
                      <a:pPr marL="0" marR="0" lvl="0" indent="0" algn="l" defTabSz="1007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/>
                          <a:ea typeface="BIZ UDPゴシック"/>
                        </a:rPr>
                        <a:t>差戻し</a:t>
                      </a:r>
                    </a:p>
                  </a:txBody>
                  <a:tcPr marL="108000" marR="108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CF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指定権者が申請・届出情報を「差戻し」にした状態です。</a:t>
                      </a:r>
                      <a:endParaRPr kumimoji="1" lang="en-US" altLang="ja-JP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指定権者のコメントを確認し、</a:t>
                      </a:r>
                      <a:r>
                        <a:rPr kumimoji="1" lang="ja-JP" altLang="en-US" sz="1200" b="1" u="sng" dirty="0"/>
                        <a:t>提出内容の修正を行ったうえで再申請等の対応を行ってください</a:t>
                      </a:r>
                      <a:r>
                        <a:rPr kumimoji="1" lang="ja-JP" altLang="en-US" sz="1200" dirty="0"/>
                        <a:t>。</a:t>
                      </a:r>
                    </a:p>
                  </a:txBody>
                  <a:tcPr marL="108000" marR="108000" marT="72000" marB="72000">
                    <a:lnL w="12700" cmpd="sng">
                      <a:noFill/>
                    </a:lnL>
                    <a:lnR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876718"/>
                  </a:ext>
                </a:extLst>
              </a:tr>
              <a:tr h="587599">
                <a:tc>
                  <a:txBody>
                    <a:bodyPr/>
                    <a:lstStyle/>
                    <a:p>
                      <a:pPr marL="0" marR="0" lvl="0" indent="0" algn="l" defTabSz="1007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/>
                          <a:ea typeface="BIZ UDPゴシック"/>
                        </a:rPr>
                        <a:t>却下</a:t>
                      </a:r>
                    </a:p>
                  </a:txBody>
                  <a:tcPr marL="108000" marR="108000" marT="72000" marB="72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CFD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指定権者が申請・届出情報を「却下」した状態です。</a:t>
                      </a:r>
                    </a:p>
                    <a:p>
                      <a:pPr marL="171450" marR="0" lvl="0" indent="-171450" algn="l" defTabSz="1007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200" dirty="0"/>
                        <a:t>指定権者のコメントを確認し、</a:t>
                      </a:r>
                      <a:r>
                        <a:rPr kumimoji="1" lang="ja-JP" altLang="en-US" sz="1200" b="1" u="sng" dirty="0"/>
                        <a:t>必要な対応を行ったうえで、新たに申請・届出を作成して提出してください</a:t>
                      </a:r>
                      <a:r>
                        <a:rPr kumimoji="1" lang="ja-JP" altLang="en-US" sz="1200" dirty="0"/>
                        <a:t>。</a:t>
                      </a:r>
                      <a:endParaRPr kumimoji="1" lang="en-US" altLang="ja-JP" sz="1200" dirty="0"/>
                    </a:p>
                  </a:txBody>
                  <a:tcPr marL="108000" marR="108000" marT="72000" marB="72000">
                    <a:lnL w="12700" cmpd="sng">
                      <a:noFill/>
                    </a:lnL>
                    <a:lnR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423874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C6B6137A-EAC1-4E72-B406-7D2C7A8F70A1}"/>
              </a:ext>
            </a:extLst>
          </p:cNvPr>
          <p:cNvSpPr txBox="1">
            <a:spLocks/>
          </p:cNvSpPr>
          <p:nvPr/>
        </p:nvSpPr>
        <p:spPr>
          <a:xfrm>
            <a:off x="539904" y="1665369"/>
            <a:ext cx="9612001" cy="59093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marR="0" indent="0" algn="l" defTabSz="1007772" rtl="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kumimoji="1" sz="1600" b="1" kern="1200" spc="100" baseline="0">
                <a:solidFill>
                  <a:schemeClr val="accent2"/>
                </a:solidFill>
                <a:latin typeface="+mj-ea"/>
                <a:ea typeface="+mj-ea"/>
                <a:cs typeface="+mn-cs"/>
              </a:defRPr>
            </a:lvl1pPr>
            <a:lvl2pPr marL="360000" marR="0" indent="-180000" algn="l" defTabSz="10077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Char char="l"/>
              <a:tabLst/>
              <a:defRPr kumimoji="1" sz="1600" b="0" kern="1200" spc="120" baseline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468000" marR="0" indent="-144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BIZ UDPゴシック" panose="020B0400000000000000" pitchFamily="50" charset="-128"/>
              <a:buChar char="-"/>
              <a:tabLst/>
              <a:defRPr kumimoji="1" sz="14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576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Arial" panose="020B0604020202020204" pitchFamily="34" charset="0"/>
              <a:buChar char="•"/>
              <a:tabLst/>
              <a:defRPr kumimoji="1" sz="12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84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BIZ UDPゴシック" panose="020B0400000000000000" pitchFamily="50" charset="-128"/>
              <a:buChar char="-"/>
              <a:tabLst/>
              <a:defRPr kumimoji="1" sz="105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771374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260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45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32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提出後、申請・届出のステータスを確認してください。「受付済」の場合は結果通知書が発行されます。</a:t>
            </a:r>
            <a:br>
              <a:rPr lang="en-US" altLang="ja-JP" dirty="0"/>
            </a:br>
            <a:r>
              <a:rPr lang="ja-JP" altLang="en-US" dirty="0"/>
              <a:t>「差戻し」「却下」の場合は申請・届出内容を見直すなど、必要な対応を行ってください。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D5E393EB-2B02-72DD-9C31-F4FD407F68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79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17556725-3D33-369F-ACF0-B8FF666BF4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40000" y="847055"/>
            <a:ext cx="9216000" cy="378180"/>
          </a:xfrm>
        </p:spPr>
        <p:txBody>
          <a:bodyPr>
            <a:noAutofit/>
          </a:bodyPr>
          <a:lstStyle/>
          <a:p>
            <a:r>
              <a:rPr lang="ja-JP" altLang="en-US" dirty="0"/>
              <a:t>申請・届出状況の確認方法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6DC532-86A5-F899-AAC1-1B13D161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3.2 </a:t>
            </a:r>
            <a:r>
              <a:rPr lang="ja-JP" altLang="en-US" dirty="0"/>
              <a:t>申請・届出結果の確認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249EB8E-6AB1-4259-9609-79E7A051BF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t="16367" r="12227" b="8653"/>
          <a:stretch/>
        </p:blipFill>
        <p:spPr>
          <a:xfrm>
            <a:off x="1341241" y="2209054"/>
            <a:ext cx="8009329" cy="45531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コンテンツ プレースホルダー 5">
            <a:extLst>
              <a:ext uri="{FF2B5EF4-FFF2-40B4-BE49-F238E27FC236}">
                <a16:creationId xmlns:a16="http://schemas.microsoft.com/office/drawing/2014/main" id="{76123F8A-B896-4809-BFC2-D1C41CC01C8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9904" y="1785733"/>
            <a:ext cx="9612001" cy="295466"/>
          </a:xfrm>
        </p:spPr>
        <p:txBody>
          <a:bodyPr>
            <a:spAutoFit/>
          </a:bodyPr>
          <a:lstStyle/>
          <a:p>
            <a:r>
              <a:rPr lang="ja-JP" altLang="en-US" dirty="0"/>
              <a:t>電子申請届出システムへログインし、「申請届出状況確認」をクリックしてください。</a:t>
            </a:r>
          </a:p>
        </p:txBody>
      </p:sp>
      <p:sp>
        <p:nvSpPr>
          <p:cNvPr id="13" name="テキスト プレースホルダー 1">
            <a:extLst>
              <a:ext uri="{FF2B5EF4-FFF2-40B4-BE49-F238E27FC236}">
                <a16:creationId xmlns:a16="http://schemas.microsoft.com/office/drawing/2014/main" id="{DF5C07CF-D455-C9D0-3A3E-CF0F91D4E3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3" y="6815623"/>
            <a:ext cx="9612000" cy="406265"/>
          </a:xfrm>
        </p:spPr>
        <p:txBody>
          <a:bodyPr/>
          <a:lstStyle/>
          <a:p>
            <a:r>
              <a:rPr lang="ja-JP" altLang="en-US" dirty="0"/>
              <a:t>出所）</a:t>
            </a:r>
            <a:r>
              <a:rPr kumimoji="1" lang="ja-JP" altLang="en-US" dirty="0"/>
              <a:t>電子申請届出システム操作マニュアル（介護施設・事業所向け）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>
                <a:hlinkClick r:id="rId4"/>
              </a:rPr>
              <a:t>https://www.kaigokensaku.mhlw.go.jp/shinsei/pdf/manual_shinsei_1_0.pdf</a:t>
            </a:r>
            <a:r>
              <a:rPr lang="ja-JP" altLang="en-US" dirty="0"/>
              <a:t>　閲覧日：令和</a:t>
            </a:r>
            <a:r>
              <a:rPr lang="en-US" altLang="ja-JP" dirty="0"/>
              <a:t>5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日）</a:t>
            </a:r>
            <a:endParaRPr lang="en-US" altLang="ja-JP" dirty="0"/>
          </a:p>
          <a:p>
            <a:r>
              <a:rPr lang="en-US" altLang="ja-JP" dirty="0">
                <a:latin typeface="+mn-lt"/>
              </a:rPr>
              <a:t>※</a:t>
            </a:r>
            <a:r>
              <a:rPr lang="ja-JP" altLang="en-US" dirty="0">
                <a:latin typeface="+mn-lt"/>
              </a:rPr>
              <a:t>最新情報は上記ホームページをご確認ください。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518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17556725-3D33-369F-ACF0-B8FF666BF4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40000" y="847055"/>
            <a:ext cx="9216000" cy="378180"/>
          </a:xfrm>
        </p:spPr>
        <p:txBody>
          <a:bodyPr>
            <a:noAutofit/>
          </a:bodyPr>
          <a:lstStyle/>
          <a:p>
            <a:r>
              <a:rPr lang="ja-JP" altLang="en-US" dirty="0"/>
              <a:t>申請・届出状況の確認方法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6DC532-86A5-F899-AAC1-1B13D161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3.2 </a:t>
            </a:r>
            <a:r>
              <a:rPr lang="ja-JP" altLang="en-US" dirty="0"/>
              <a:t>申請・届出結果の確認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0529B2C-BE4C-4863-A88B-1D601BB3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t="15353" r="16465" b="5355"/>
          <a:stretch/>
        </p:blipFill>
        <p:spPr>
          <a:xfrm>
            <a:off x="1812996" y="2342183"/>
            <a:ext cx="7065819" cy="43418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5883841-B6A5-43F3-A411-8E6295FCE8A8}"/>
              </a:ext>
            </a:extLst>
          </p:cNvPr>
          <p:cNvGrpSpPr/>
          <p:nvPr/>
        </p:nvGrpSpPr>
        <p:grpSpPr>
          <a:xfrm>
            <a:off x="4743796" y="4513087"/>
            <a:ext cx="3620660" cy="714375"/>
            <a:chOff x="7359533" y="3713537"/>
            <a:chExt cx="3620660" cy="714375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79F8114-1319-4F1D-8B22-C665F5C2DA05}"/>
                </a:ext>
              </a:extLst>
            </p:cNvPr>
            <p:cNvCxnSpPr>
              <a:cxnSpLocks/>
              <a:stCxn id="14" idx="3"/>
              <a:endCxn id="15" idx="3"/>
            </p:cNvCxnSpPr>
            <p:nvPr/>
          </p:nvCxnSpPr>
          <p:spPr>
            <a:xfrm flipV="1">
              <a:off x="8456813" y="4024005"/>
              <a:ext cx="2523380" cy="207485"/>
            </a:xfrm>
            <a:prstGeom prst="line">
              <a:avLst/>
            </a:prstGeom>
            <a:ln cap="sq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A0882AB-556A-45D0-B1FC-DD14E81E5274}"/>
                </a:ext>
              </a:extLst>
            </p:cNvPr>
            <p:cNvGrpSpPr/>
            <p:nvPr/>
          </p:nvGrpSpPr>
          <p:grpSpPr>
            <a:xfrm>
              <a:off x="7359533" y="3713537"/>
              <a:ext cx="3620660" cy="714375"/>
              <a:chOff x="7359533" y="3713537"/>
              <a:chExt cx="3620660" cy="714375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40B3D7D-BAB5-4035-8BE3-488774B15B36}"/>
                  </a:ext>
                </a:extLst>
              </p:cNvPr>
              <p:cNvSpPr/>
              <p:nvPr/>
            </p:nvSpPr>
            <p:spPr>
              <a:xfrm>
                <a:off x="7359533" y="4035067"/>
                <a:ext cx="1097280" cy="39284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E96010C-8D48-40CC-A734-00593AB62B1F}"/>
                  </a:ext>
                </a:extLst>
              </p:cNvPr>
              <p:cNvSpPr/>
              <p:nvPr/>
            </p:nvSpPr>
            <p:spPr>
              <a:xfrm>
                <a:off x="8735967" y="3713537"/>
                <a:ext cx="2244226" cy="6209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ja-JP" altLang="en-US" sz="1100" dirty="0">
                    <a:solidFill>
                      <a:srgbClr val="FF0000"/>
                    </a:solidFill>
                  </a:rPr>
                  <a:t>「検索する」ボタンをクリックすることで申請・届出が表示されます。</a:t>
                </a:r>
              </a:p>
            </p:txBody>
          </p:sp>
        </p:grpSp>
      </p:grpSp>
      <p:sp>
        <p:nvSpPr>
          <p:cNvPr id="17" name="コンテンツ プレースホルダー 5">
            <a:extLst>
              <a:ext uri="{FF2B5EF4-FFF2-40B4-BE49-F238E27FC236}">
                <a16:creationId xmlns:a16="http://schemas.microsoft.com/office/drawing/2014/main" id="{687B0D3D-0E1F-4D5E-989A-C0F22671A7C0}"/>
              </a:ext>
            </a:extLst>
          </p:cNvPr>
          <p:cNvSpPr txBox="1">
            <a:spLocks/>
          </p:cNvSpPr>
          <p:nvPr/>
        </p:nvSpPr>
        <p:spPr>
          <a:xfrm>
            <a:off x="539904" y="1665369"/>
            <a:ext cx="9612001" cy="59093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marR="0" indent="0" algn="l" defTabSz="1007772" rtl="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kumimoji="1" sz="1600" b="1" kern="1200" spc="100" baseline="0">
                <a:solidFill>
                  <a:schemeClr val="accent2"/>
                </a:solidFill>
                <a:latin typeface="+mj-ea"/>
                <a:ea typeface="+mj-ea"/>
                <a:cs typeface="+mn-cs"/>
              </a:defRPr>
            </a:lvl1pPr>
            <a:lvl2pPr marL="360000" marR="0" indent="-180000" algn="l" defTabSz="10077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Char char="l"/>
              <a:tabLst/>
              <a:defRPr kumimoji="1" sz="1600" b="0" kern="1200" spc="120" baseline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468000" marR="0" indent="-144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BIZ UDPゴシック" panose="020B0400000000000000" pitchFamily="50" charset="-128"/>
              <a:buChar char="-"/>
              <a:tabLst/>
              <a:defRPr kumimoji="1" sz="14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576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Arial" panose="020B0604020202020204" pitchFamily="34" charset="0"/>
              <a:buChar char="•"/>
              <a:tabLst/>
              <a:defRPr kumimoji="1" sz="12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84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BIZ UDPゴシック" panose="020B0400000000000000" pitchFamily="50" charset="-128"/>
              <a:buChar char="-"/>
              <a:tabLst/>
              <a:defRPr kumimoji="1" sz="105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771374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260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45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32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検索条件を入力・選択して「検索する」ボタンをクリックすると該当する申請・届出情報が</a:t>
            </a:r>
            <a:br>
              <a:rPr lang="en-US" altLang="ja-JP" dirty="0"/>
            </a:br>
            <a:r>
              <a:rPr lang="ja-JP" altLang="en-US" dirty="0"/>
              <a:t>「検索する」ボタンの直下に表示されます。</a:t>
            </a:r>
          </a:p>
        </p:txBody>
      </p:sp>
      <p:sp>
        <p:nvSpPr>
          <p:cNvPr id="2" name="テキスト プレースホルダー 6">
            <a:extLst>
              <a:ext uri="{FF2B5EF4-FFF2-40B4-BE49-F238E27FC236}">
                <a16:creationId xmlns:a16="http://schemas.microsoft.com/office/drawing/2014/main" id="{D722F60D-D546-8DF9-1EBB-5AAA45DF9CC7}"/>
              </a:ext>
            </a:extLst>
          </p:cNvPr>
          <p:cNvSpPr txBox="1">
            <a:spLocks/>
          </p:cNvSpPr>
          <p:nvPr/>
        </p:nvSpPr>
        <p:spPr>
          <a:xfrm>
            <a:off x="538163" y="6683992"/>
            <a:ext cx="9612000" cy="5416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252000" marR="0" indent="-252000" algn="l" defTabSz="1007772" rtl="0" eaLnBrk="1" fontAlgn="ctr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kumimoji="1" sz="8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360000" marR="0" indent="-180000" algn="l" defTabSz="10077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3C82F4"/>
              </a:buClr>
              <a:buSzPct val="70000"/>
              <a:buFont typeface="Wingdings" panose="05000000000000000000" pitchFamily="2" charset="2"/>
              <a:buChar char="l"/>
              <a:tabLst/>
              <a:defRPr kumimoji="1" sz="1600" b="0" kern="1200" spc="120" baseline="0">
                <a:solidFill>
                  <a:srgbClr val="000000"/>
                </a:solidFill>
                <a:latin typeface="+mj-ea"/>
                <a:ea typeface="+mj-ea"/>
                <a:cs typeface="+mn-cs"/>
              </a:defRPr>
            </a:lvl2pPr>
            <a:lvl3pPr marL="468000" marR="0" indent="-144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 typeface="BIZ UDPゴシック" panose="020B0400000000000000" pitchFamily="50" charset="-128"/>
              <a:buChar char="-"/>
              <a:tabLst/>
              <a:defRPr kumimoji="1" sz="14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576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Arial" panose="020B0604020202020204" pitchFamily="34" charset="0"/>
              <a:buChar char="•"/>
              <a:tabLst/>
              <a:defRPr kumimoji="1" sz="120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84000" marR="0" indent="-108000" algn="l" defTabSz="100777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900"/>
              </a:spcAft>
              <a:buClr>
                <a:srgbClr val="595758"/>
              </a:buClr>
              <a:buSzTx/>
              <a:buFont typeface="BIZ UDPゴシック" panose="020B0400000000000000" pitchFamily="50" charset="-128"/>
              <a:buChar char="-"/>
              <a:tabLst/>
              <a:defRPr kumimoji="1" sz="1050" b="0" kern="1200" spc="120" baseline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771374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260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145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032" indent="-251943" algn="l" defTabSz="1007772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出所）</a:t>
            </a:r>
            <a:r>
              <a:rPr kumimoji="1" lang="ja-JP" altLang="en-US" dirty="0"/>
              <a:t>電子申請届出システム操作マニュアル（介護施設・事業所向け）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>
                <a:hlinkClick r:id="rId3"/>
              </a:rPr>
              <a:t>https://www.kaigokensaku.mhlw.go.jp/shinsei/pdf/manual_shinsei_1_0.pdf</a:t>
            </a:r>
            <a:r>
              <a:rPr lang="ja-JP" altLang="en-US" dirty="0"/>
              <a:t>　閲覧日：令和</a:t>
            </a:r>
            <a:r>
              <a:rPr lang="en-US" altLang="ja-JP" dirty="0"/>
              <a:t>5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日）</a:t>
            </a:r>
            <a:endParaRPr lang="en-US" altLang="ja-JP" dirty="0"/>
          </a:p>
          <a:p>
            <a:r>
              <a:rPr lang="en-US" altLang="ja-JP" dirty="0">
                <a:latin typeface="+mn-lt"/>
              </a:rPr>
              <a:t>※</a:t>
            </a:r>
            <a:r>
              <a:rPr lang="ja-JP" altLang="en-US" dirty="0">
                <a:latin typeface="+mn-lt"/>
              </a:rPr>
              <a:t>最新情報は上記ホームページをご確認ください。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 dirty="0"/>
              <a:t>本システムにログインする際に使用した</a:t>
            </a:r>
            <a:r>
              <a:rPr lang="en-US" altLang="ja-JP" dirty="0"/>
              <a:t>G</a:t>
            </a:r>
            <a:r>
              <a:rPr lang="ja-JP" altLang="en-US" dirty="0"/>
              <a:t>ビズ</a:t>
            </a:r>
            <a:r>
              <a:rPr lang="en-US" altLang="ja-JP" dirty="0"/>
              <a:t>ID</a:t>
            </a:r>
            <a:r>
              <a:rPr lang="ja-JP" altLang="en-US" dirty="0"/>
              <a:t>アカウントの種類が「</a:t>
            </a:r>
            <a:r>
              <a:rPr lang="en-US" altLang="ja-JP" dirty="0" err="1"/>
              <a:t>gBizID</a:t>
            </a:r>
            <a:r>
              <a:rPr lang="ja-JP" altLang="en-US" dirty="0"/>
              <a:t>プライム」の場合には、配下の「</a:t>
            </a:r>
            <a:r>
              <a:rPr lang="en-US" altLang="ja-JP" dirty="0" err="1"/>
              <a:t>gBizID</a:t>
            </a:r>
            <a:r>
              <a:rPr lang="ja-JP" altLang="en-US" dirty="0"/>
              <a:t>メンバー」が作成した申請・届出情報も表示されます。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52184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17556725-3D33-369F-ACF0-B8FF666BF4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40000" y="847055"/>
            <a:ext cx="9216000" cy="378180"/>
          </a:xfrm>
        </p:spPr>
        <p:txBody>
          <a:bodyPr>
            <a:noAutofit/>
          </a:bodyPr>
          <a:lstStyle/>
          <a:p>
            <a:r>
              <a:rPr lang="ja-JP" altLang="en-US" dirty="0"/>
              <a:t>申請・届出状況の確認方法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6DC532-86A5-F899-AAC1-1B13D161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3.2 </a:t>
            </a:r>
            <a:r>
              <a:rPr lang="ja-JP" altLang="en-US" dirty="0"/>
              <a:t>申請・届出結果の確認</a:t>
            </a:r>
          </a:p>
        </p:txBody>
      </p:sp>
      <p:sp>
        <p:nvSpPr>
          <p:cNvPr id="21" name="コンテンツ プレースホルダー 5">
            <a:extLst>
              <a:ext uri="{FF2B5EF4-FFF2-40B4-BE49-F238E27FC236}">
                <a16:creationId xmlns:a16="http://schemas.microsoft.com/office/drawing/2014/main" id="{107EF699-FAC0-4DF0-8104-034843B6490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9904" y="1785733"/>
            <a:ext cx="9612001" cy="295466"/>
          </a:xfrm>
        </p:spPr>
        <p:txBody>
          <a:bodyPr>
            <a:spAutoFit/>
          </a:bodyPr>
          <a:lstStyle/>
          <a:p>
            <a:r>
              <a:rPr lang="ja-JP" altLang="en-US" dirty="0"/>
              <a:t>「申請届出ステータス」の欄で、申請・届出のステータスと対応事項を確認してください。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10510C6-8242-4157-9FC1-94ECC55FEEFA}"/>
              </a:ext>
            </a:extLst>
          </p:cNvPr>
          <p:cNvGrpSpPr/>
          <p:nvPr/>
        </p:nvGrpSpPr>
        <p:grpSpPr>
          <a:xfrm>
            <a:off x="451286" y="2349054"/>
            <a:ext cx="9884205" cy="4202254"/>
            <a:chOff x="451286" y="2520850"/>
            <a:chExt cx="9884205" cy="4202254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D3A16D5-00E9-4E91-81DC-14CA0F06C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287" y="2799735"/>
              <a:ext cx="9742003" cy="987489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EF9F962-3C83-45B5-BFC2-3925D70D9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286" y="4278049"/>
              <a:ext cx="9698877" cy="1059532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76DF63DB-6D3C-4EFE-844F-E847B4EF9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287" y="5828407"/>
              <a:ext cx="9742002" cy="894697"/>
            </a:xfrm>
            <a:prstGeom prst="rect">
              <a:avLst/>
            </a:prstGeom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E65B082B-7DE8-49E5-9455-B494559B8054}"/>
                </a:ext>
              </a:extLst>
            </p:cNvPr>
            <p:cNvSpPr txBox="1"/>
            <p:nvPr/>
          </p:nvSpPr>
          <p:spPr>
            <a:xfrm>
              <a:off x="538163" y="2520850"/>
              <a:ext cx="9612000" cy="240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l" defTabSz="1007772" fontAlgn="ctr">
                <a:lnSpc>
                  <a:spcPct val="130000"/>
                </a:lnSpc>
                <a:spcAft>
                  <a:spcPts val="90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rgbClr val="000000"/>
                  </a:solidFill>
                </a:rPr>
                <a:t>「一時保存」ステータス：「再開」ボタンをクリックすることで申請・届出入力の再開が行えます。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30D20F1-4142-4DEB-A228-2BB473F3ED4C}"/>
                </a:ext>
              </a:extLst>
            </p:cNvPr>
            <p:cNvSpPr txBox="1"/>
            <p:nvPr/>
          </p:nvSpPr>
          <p:spPr>
            <a:xfrm>
              <a:off x="538163" y="4034823"/>
              <a:ext cx="9797328" cy="240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l" defTabSz="1007772" fontAlgn="ctr">
                <a:lnSpc>
                  <a:spcPct val="130000"/>
                </a:lnSpc>
                <a:spcAft>
                  <a:spcPts val="90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rgbClr val="000000"/>
                  </a:solidFill>
                </a:rPr>
                <a:t>「申請</a:t>
              </a:r>
              <a:r>
                <a:rPr kumimoji="1" lang="en-US" altLang="ja-JP" sz="1200" dirty="0">
                  <a:solidFill>
                    <a:srgbClr val="000000"/>
                  </a:solidFill>
                </a:rPr>
                <a:t>(</a:t>
              </a:r>
              <a:r>
                <a:rPr kumimoji="1" lang="ja-JP" altLang="en-US" sz="1200" dirty="0">
                  <a:solidFill>
                    <a:srgbClr val="000000"/>
                  </a:solidFill>
                </a:rPr>
                <a:t>届出</a:t>
              </a:r>
              <a:r>
                <a:rPr kumimoji="1" lang="en-US" altLang="ja-JP" sz="1200" dirty="0">
                  <a:solidFill>
                    <a:srgbClr val="000000"/>
                  </a:solidFill>
                </a:rPr>
                <a:t>)</a:t>
              </a:r>
              <a:r>
                <a:rPr kumimoji="1" lang="ja-JP" altLang="en-US" sz="1200" dirty="0">
                  <a:solidFill>
                    <a:srgbClr val="000000"/>
                  </a:solidFill>
                </a:rPr>
                <a:t>済、未受付」ステータス：「取下げ」ボタンをクリックすることで一時保存状態となり、申請・届出情報の内容を修正することができます。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D0C302B-2B9F-4AAC-99F0-A41964A286DE}"/>
                </a:ext>
              </a:extLst>
            </p:cNvPr>
            <p:cNvSpPr txBox="1"/>
            <p:nvPr/>
          </p:nvSpPr>
          <p:spPr>
            <a:xfrm>
              <a:off x="538163" y="5613082"/>
              <a:ext cx="8439582" cy="240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l" defTabSz="1007772" fontAlgn="ctr">
                <a:lnSpc>
                  <a:spcPct val="130000"/>
                </a:lnSpc>
                <a:spcAft>
                  <a:spcPts val="90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rgbClr val="000000"/>
                  </a:solidFill>
                </a:rPr>
                <a:t>「受付中」ステータス：「受付中」の間に介護施設・事業所で行えるのは、「申請届出詳細」での内容の確認のみとなります。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CE07FFE-DDDE-40B2-9177-00D16C03142B}"/>
                </a:ext>
              </a:extLst>
            </p:cNvPr>
            <p:cNvSpPr/>
            <p:nvPr/>
          </p:nvSpPr>
          <p:spPr>
            <a:xfrm>
              <a:off x="8384770" y="2917222"/>
              <a:ext cx="958735" cy="8013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D6B6304-D9B8-48F0-85C7-EC435420F76B}"/>
                </a:ext>
              </a:extLst>
            </p:cNvPr>
            <p:cNvSpPr/>
            <p:nvPr/>
          </p:nvSpPr>
          <p:spPr>
            <a:xfrm>
              <a:off x="8384770" y="4323560"/>
              <a:ext cx="958735" cy="9544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F4EBBAED-445F-4A11-BF76-232B4C8C6293}"/>
                </a:ext>
              </a:extLst>
            </p:cNvPr>
            <p:cNvSpPr/>
            <p:nvPr/>
          </p:nvSpPr>
          <p:spPr>
            <a:xfrm>
              <a:off x="8384770" y="5853147"/>
              <a:ext cx="958735" cy="8333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25" name="テキスト プレースホルダー 1">
            <a:extLst>
              <a:ext uri="{FF2B5EF4-FFF2-40B4-BE49-F238E27FC236}">
                <a16:creationId xmlns:a16="http://schemas.microsoft.com/office/drawing/2014/main" id="{A8BF7C25-CE65-14C8-B6BD-02DAD6943E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3" y="6815623"/>
            <a:ext cx="9612000" cy="406265"/>
          </a:xfrm>
        </p:spPr>
        <p:txBody>
          <a:bodyPr/>
          <a:lstStyle/>
          <a:p>
            <a:r>
              <a:rPr lang="ja-JP" altLang="en-US" dirty="0"/>
              <a:t>出所）</a:t>
            </a:r>
            <a:r>
              <a:rPr kumimoji="1" lang="ja-JP" altLang="en-US" dirty="0"/>
              <a:t>電子申請届出システム操作マニュアル（介護施設・事業所向け）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>
                <a:hlinkClick r:id="rId5"/>
              </a:rPr>
              <a:t>https://www.kaigokensaku.mhlw.go.jp/shinsei/pdf/manual_shinsei_1_0.pdf</a:t>
            </a:r>
            <a:r>
              <a:rPr lang="ja-JP" altLang="en-US" dirty="0"/>
              <a:t>　閲覧日：令和</a:t>
            </a:r>
            <a:r>
              <a:rPr lang="en-US" altLang="ja-JP" dirty="0"/>
              <a:t>5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日）</a:t>
            </a:r>
            <a:endParaRPr lang="en-US" altLang="ja-JP" dirty="0"/>
          </a:p>
          <a:p>
            <a:r>
              <a:rPr lang="en-US" altLang="ja-JP" dirty="0">
                <a:latin typeface="+mn-lt"/>
              </a:rPr>
              <a:t>※</a:t>
            </a:r>
            <a:r>
              <a:rPr lang="ja-JP" altLang="en-US" dirty="0">
                <a:latin typeface="+mn-lt"/>
              </a:rPr>
              <a:t>最新情報は上記ホームページをご確認ください。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953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17556725-3D33-369F-ACF0-B8FF666BF40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40000" y="847055"/>
            <a:ext cx="9216000" cy="378180"/>
          </a:xfrm>
        </p:spPr>
        <p:txBody>
          <a:bodyPr>
            <a:noAutofit/>
          </a:bodyPr>
          <a:lstStyle/>
          <a:p>
            <a:r>
              <a:rPr lang="ja-JP" altLang="en-US" dirty="0"/>
              <a:t>申請・届出状況の確認方法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C6DC532-86A5-F899-AAC1-1B13D1619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3.2 </a:t>
            </a:r>
            <a:r>
              <a:rPr lang="ja-JP" altLang="en-US" dirty="0"/>
              <a:t>申請・届出結果の確認</a:t>
            </a:r>
          </a:p>
        </p:txBody>
      </p:sp>
      <p:sp>
        <p:nvSpPr>
          <p:cNvPr id="21" name="コンテンツ プレースホルダー 5">
            <a:extLst>
              <a:ext uri="{FF2B5EF4-FFF2-40B4-BE49-F238E27FC236}">
                <a16:creationId xmlns:a16="http://schemas.microsoft.com/office/drawing/2014/main" id="{107EF699-FAC0-4DF0-8104-034843B6490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9904" y="1785733"/>
            <a:ext cx="9612001" cy="295466"/>
          </a:xfrm>
        </p:spPr>
        <p:txBody>
          <a:bodyPr>
            <a:spAutoFit/>
          </a:bodyPr>
          <a:lstStyle/>
          <a:p>
            <a:r>
              <a:rPr lang="ja-JP" altLang="en-US" dirty="0"/>
              <a:t>「申請届出ステータス」の欄で、申請・届出のステータスと対応事項を確認してください。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AE0718C-D9AC-4372-8140-92035E15C379}"/>
              </a:ext>
            </a:extLst>
          </p:cNvPr>
          <p:cNvGrpSpPr/>
          <p:nvPr/>
        </p:nvGrpSpPr>
        <p:grpSpPr>
          <a:xfrm>
            <a:off x="469213" y="2343512"/>
            <a:ext cx="9680950" cy="4455761"/>
            <a:chOff x="469213" y="2520850"/>
            <a:chExt cx="9680950" cy="4455761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E65B082B-7DE8-49E5-9455-B494559B8054}"/>
                </a:ext>
              </a:extLst>
            </p:cNvPr>
            <p:cNvSpPr txBox="1"/>
            <p:nvPr/>
          </p:nvSpPr>
          <p:spPr>
            <a:xfrm>
              <a:off x="538163" y="2520850"/>
              <a:ext cx="9612000" cy="240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l" defTabSz="1007772" fontAlgn="ctr">
                <a:lnSpc>
                  <a:spcPct val="130000"/>
                </a:lnSpc>
                <a:spcAft>
                  <a:spcPts val="90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rgbClr val="000000"/>
                  </a:solidFill>
                </a:rPr>
                <a:t>「差戻し」ステータス：再申請を行う場合は、「再申請」ボタンをクリックして、「申請・届出先の選択」画面に遷移し作業を行います。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30D20F1-4142-4DEB-A228-2BB473F3ED4C}"/>
                </a:ext>
              </a:extLst>
            </p:cNvPr>
            <p:cNvSpPr txBox="1"/>
            <p:nvPr/>
          </p:nvSpPr>
          <p:spPr>
            <a:xfrm>
              <a:off x="538162" y="4061830"/>
              <a:ext cx="9217743" cy="2400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l" defTabSz="1007772" fontAlgn="ctr">
                <a:lnSpc>
                  <a:spcPct val="130000"/>
                </a:lnSpc>
                <a:spcAft>
                  <a:spcPts val="90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rgbClr val="000000"/>
                  </a:solidFill>
                </a:rPr>
                <a:t>「受付済」ステータス：申請・届出情報を指定権者が確認した結果、申請届出内容が問題ないと判断された状態となります。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D0C302B-2B9F-4AAC-99F0-A41964A286DE}"/>
                </a:ext>
              </a:extLst>
            </p:cNvPr>
            <p:cNvSpPr txBox="1"/>
            <p:nvPr/>
          </p:nvSpPr>
          <p:spPr>
            <a:xfrm>
              <a:off x="538163" y="5613082"/>
              <a:ext cx="9370608" cy="4801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l" defTabSz="1007772" fontAlgn="ctr">
                <a:lnSpc>
                  <a:spcPct val="130000"/>
                </a:lnSpc>
                <a:spcAft>
                  <a:spcPts val="900"/>
                </a:spcAft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solidFill>
                    <a:srgbClr val="000000"/>
                  </a:solidFill>
                </a:rPr>
                <a:t>「却下」ステータス：「却下」となった申請・届出情報は再申請することはできません。必要な対応を行ったうえで、新たに申請・届出を作成して</a:t>
              </a:r>
              <a:br>
                <a:rPr kumimoji="1" lang="en-US" altLang="ja-JP" sz="1200" dirty="0">
                  <a:solidFill>
                    <a:srgbClr val="000000"/>
                  </a:solidFill>
                </a:rPr>
              </a:br>
              <a:r>
                <a:rPr kumimoji="1" lang="ja-JP" altLang="en-US" sz="1200" dirty="0">
                  <a:solidFill>
                    <a:srgbClr val="000000"/>
                  </a:solidFill>
                </a:rPr>
                <a:t>提出してください。</a:t>
              </a: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D4A5D78-39D0-4B31-99A9-E935D185F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213" y="2779526"/>
              <a:ext cx="9680950" cy="883398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041CEFC1-AE36-4C98-BFB1-CF63996DA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213" y="4324709"/>
              <a:ext cx="9680950" cy="892506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496899C-B12E-4965-9AD3-7814F4C29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853" y="6093213"/>
              <a:ext cx="9643669" cy="883398"/>
            </a:xfrm>
            <a:prstGeom prst="rect">
              <a:avLst/>
            </a:prstGeom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BFDBAD5-3194-4C8B-B94F-A77689644772}"/>
                </a:ext>
              </a:extLst>
            </p:cNvPr>
            <p:cNvSpPr/>
            <p:nvPr/>
          </p:nvSpPr>
          <p:spPr>
            <a:xfrm>
              <a:off x="8384770" y="2821049"/>
              <a:ext cx="958735" cy="8013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34540CB0-4C20-4D1A-B5EB-3D083D36DB22}"/>
                </a:ext>
              </a:extLst>
            </p:cNvPr>
            <p:cNvSpPr/>
            <p:nvPr/>
          </p:nvSpPr>
          <p:spPr>
            <a:xfrm>
              <a:off x="8384770" y="4323560"/>
              <a:ext cx="958735" cy="8925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8538106-3AEF-4E79-8CD2-3E2626780682}"/>
                </a:ext>
              </a:extLst>
            </p:cNvPr>
            <p:cNvSpPr/>
            <p:nvPr/>
          </p:nvSpPr>
          <p:spPr>
            <a:xfrm>
              <a:off x="8384770" y="6118253"/>
              <a:ext cx="958735" cy="8333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3" name="テキスト プレースホルダー 1">
            <a:extLst>
              <a:ext uri="{FF2B5EF4-FFF2-40B4-BE49-F238E27FC236}">
                <a16:creationId xmlns:a16="http://schemas.microsoft.com/office/drawing/2014/main" id="{5B446CEF-DFFD-1ED8-65CC-EFBBA74C61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3" y="6815623"/>
            <a:ext cx="9612000" cy="406265"/>
          </a:xfrm>
        </p:spPr>
        <p:txBody>
          <a:bodyPr/>
          <a:lstStyle/>
          <a:p>
            <a:r>
              <a:rPr lang="ja-JP" altLang="en-US" dirty="0"/>
              <a:t>出所）</a:t>
            </a:r>
            <a:r>
              <a:rPr kumimoji="1" lang="ja-JP" altLang="en-US" dirty="0"/>
              <a:t>電子申請届出システム操作マニュアル（介護施設・事業所向け）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>
                <a:hlinkClick r:id="rId5"/>
              </a:rPr>
              <a:t>https://www.kaigokensaku.mhlw.go.jp/shinsei/pdf/manual_shinsei_1_0.pdf</a:t>
            </a:r>
            <a:r>
              <a:rPr lang="ja-JP" altLang="en-US" dirty="0"/>
              <a:t>　閲覧日：令和</a:t>
            </a:r>
            <a:r>
              <a:rPr lang="en-US" altLang="ja-JP" dirty="0"/>
              <a:t>5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/>
              <a:t>日）</a:t>
            </a:r>
            <a:endParaRPr lang="en-US" altLang="ja-JP" dirty="0"/>
          </a:p>
          <a:p>
            <a:r>
              <a:rPr lang="en-US" altLang="ja-JP" dirty="0">
                <a:latin typeface="+mn-lt"/>
              </a:rPr>
              <a:t>※</a:t>
            </a:r>
            <a:r>
              <a:rPr lang="ja-JP" altLang="en-US" dirty="0">
                <a:latin typeface="+mn-lt"/>
              </a:rPr>
              <a:t>最新情報は上記ホームページをご確認ください。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810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7075A50-BE88-8263-EB98-ED5A80259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3790347"/>
            <a:ext cx="8388000" cy="295466"/>
          </a:xfrm>
        </p:spPr>
        <p:txBody>
          <a:bodyPr>
            <a:spAutoFit/>
          </a:bodyPr>
          <a:lstStyle/>
          <a:p>
            <a:r>
              <a:rPr lang="en-US" altLang="ja-JP" dirty="0"/>
              <a:t>4.1 G-Biz ID</a:t>
            </a:r>
            <a:r>
              <a:rPr lang="ja-JP" altLang="en-US" dirty="0"/>
              <a:t>の参考情報</a:t>
            </a:r>
            <a:endParaRPr lang="en-US" altLang="ja-JP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56FE372-A985-7A15-7764-FCABA929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altLang="ja-JP"/>
              <a:t>4. </a:t>
            </a:r>
            <a:r>
              <a:rPr lang="ja-JP" altLang="en-US"/>
              <a:t>その他</a:t>
            </a:r>
          </a:p>
        </p:txBody>
      </p:sp>
    </p:spTree>
    <p:extLst>
      <p:ext uri="{BB962C8B-B14F-4D97-AF65-F5344CB8AC3E}">
        <p14:creationId xmlns:p14="http://schemas.microsoft.com/office/powerpoint/2010/main" val="2090927572"/>
      </p:ext>
    </p:extLst>
  </p:cSld>
  <p:clrMapOvr>
    <a:masterClrMapping/>
  </p:clrMapOvr>
</p:sld>
</file>

<file path=ppt/theme/theme1.xml><?xml version="1.0" encoding="utf-8"?>
<a:theme xmlns:a="http://schemas.openxmlformats.org/drawingml/2006/main" name="A4版 印刷">
  <a:themeElements>
    <a:clrScheme name="MRI 2021">
      <a:dk1>
        <a:srgbClr val="000000"/>
      </a:dk1>
      <a:lt1>
        <a:srgbClr val="FFFFFF"/>
      </a:lt1>
      <a:dk2>
        <a:srgbClr val="003B83"/>
      </a:dk2>
      <a:lt2>
        <a:srgbClr val="E2ECFD"/>
      </a:lt2>
      <a:accent1>
        <a:srgbClr val="003B83"/>
      </a:accent1>
      <a:accent2>
        <a:srgbClr val="3C82F5"/>
      </a:accent2>
      <a:accent3>
        <a:srgbClr val="329B73"/>
      </a:accent3>
      <a:accent4>
        <a:srgbClr val="DCA000"/>
      </a:accent4>
      <a:accent5>
        <a:srgbClr val="595757"/>
      </a:accent5>
      <a:accent6>
        <a:srgbClr val="DC003C"/>
      </a:accent6>
      <a:hlink>
        <a:srgbClr val="003B83"/>
      </a:hlink>
      <a:folHlink>
        <a:srgbClr val="3C82F5"/>
      </a:folHlink>
    </a:clrScheme>
    <a:fontScheme name="MRI_2021">
      <a:majorFont>
        <a:latin typeface="BIZ UDPゴシック"/>
        <a:ea typeface="BIZ UDPゴシック"/>
        <a:cs typeface="ＭＳ Ｐゴシック"/>
      </a:majorFont>
      <a:minorFont>
        <a:latin typeface="BIZ UDPゴシック"/>
        <a:ea typeface="BIZ UDPゴシック"/>
        <a:cs typeface="ＭＳ Ｐゴシック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3ECFD"/>
        </a:solidFill>
        <a:ln>
          <a:noFill/>
        </a:ln>
      </a:spPr>
      <a:bodyPr lIns="108000" tIns="108000" rIns="108000" bIns="108000" rtlCol="0" anchor="t" anchorCtr="0">
        <a:noAutofit/>
      </a:bodyPr>
      <a:lstStyle>
        <a:defPPr algn="l">
          <a:lnSpc>
            <a:spcPct val="130000"/>
          </a:lnSpc>
          <a:spcAft>
            <a:spcPts val="900"/>
          </a:spcAft>
          <a:defRPr kumimoji="1" sz="12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sq">
          <a:solidFill>
            <a:srgbClr val="3C82F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defTabSz="1007772" fontAlgn="ctr">
          <a:lnSpc>
            <a:spcPct val="130000"/>
          </a:lnSpc>
          <a:spcAft>
            <a:spcPts val="900"/>
          </a:spcAft>
          <a:buClr>
            <a:srgbClr val="000000"/>
          </a:buClr>
          <a:defRPr kumimoji="1" sz="120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1" id="{4DBBB26A-F088-4240-AAE9-AE9259332B89}" vid="{08C4740C-67B0-4D73-B81F-6BB05B5943C9}"/>
    </a:ext>
  </a:extLst>
</a:theme>
</file>

<file path=ppt/theme/theme2.xml><?xml version="1.0" encoding="utf-8"?>
<a:theme xmlns:a="http://schemas.openxmlformats.org/drawingml/2006/main" name="A4版 投影">
  <a:themeElements>
    <a:clrScheme name="MRI 2021">
      <a:dk1>
        <a:srgbClr val="000000"/>
      </a:dk1>
      <a:lt1>
        <a:srgbClr val="FFFFFF"/>
      </a:lt1>
      <a:dk2>
        <a:srgbClr val="003B83"/>
      </a:dk2>
      <a:lt2>
        <a:srgbClr val="E2ECFD"/>
      </a:lt2>
      <a:accent1>
        <a:srgbClr val="003B83"/>
      </a:accent1>
      <a:accent2>
        <a:srgbClr val="3C82F5"/>
      </a:accent2>
      <a:accent3>
        <a:srgbClr val="329B73"/>
      </a:accent3>
      <a:accent4>
        <a:srgbClr val="DCA000"/>
      </a:accent4>
      <a:accent5>
        <a:srgbClr val="595757"/>
      </a:accent5>
      <a:accent6>
        <a:srgbClr val="DC003C"/>
      </a:accent6>
      <a:hlink>
        <a:srgbClr val="003B83"/>
      </a:hlink>
      <a:folHlink>
        <a:srgbClr val="3C82F5"/>
      </a:folHlink>
    </a:clrScheme>
    <a:fontScheme name="MRI_2021">
      <a:majorFont>
        <a:latin typeface="BIZ UDPゴシック"/>
        <a:ea typeface="BIZ UDPゴシック"/>
        <a:cs typeface="ＭＳ Ｐゴシック"/>
      </a:majorFont>
      <a:minorFont>
        <a:latin typeface="BIZ UDPゴシック"/>
        <a:ea typeface="BIZ UDPゴシック"/>
        <a:cs typeface="ＭＳ Ｐゴシック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wrap="square" lIns="180000" tIns="180000" rIns="180000" bIns="180000" rtlCol="0" anchor="t" anchorCtr="0">
        <a:noAutofit/>
      </a:bodyPr>
      <a:lstStyle>
        <a:defPPr algn="l">
          <a:lnSpc>
            <a:spcPct val="130000"/>
          </a:lnSpc>
          <a:spcAft>
            <a:spcPts val="1200"/>
          </a:spcAft>
          <a:defRPr kumimoji="1"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30000"/>
          </a:lnSpc>
          <a:spcAft>
            <a:spcPts val="1200"/>
          </a:spcAft>
          <a:defRPr kumimoji="1"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1" id="{4DBBB26A-F088-4240-AAE9-AE9259332B89}" vid="{D20FF693-1A05-4098-B9BB-07EA648E6930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CDF79644FA1B045AAFDF4CFA0C1A004" ma:contentTypeVersion="11" ma:contentTypeDescription="新しいドキュメントを作成します。" ma:contentTypeScope="" ma:versionID="b39692345e55d4be6b5c8646a1dc7975">
  <xsd:schema xmlns:xsd="http://www.w3.org/2001/XMLSchema" xmlns:xs="http://www.w3.org/2001/XMLSchema" xmlns:p="http://schemas.microsoft.com/office/2006/metadata/properties" xmlns:ns2="430149ad-3112-47bd-8b19-3528bd2851d6" xmlns:ns3="541565a2-5c26-44f7-8ae0-40104805e4c3" targetNamespace="http://schemas.microsoft.com/office/2006/metadata/properties" ma:root="true" ma:fieldsID="575414d9149fa19bf4b845bdbdbf07d6" ns2:_="" ns3:_="">
    <xsd:import namespace="430149ad-3112-47bd-8b19-3528bd2851d6"/>
    <xsd:import namespace="541565a2-5c26-44f7-8ae0-40104805e4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149ad-3112-47bd-8b19-3528bd2851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fd0b0efb-2064-4f34-a6cf-5b8ae1b87c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565a2-5c26-44f7-8ae0-40104805e4c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6824c2d-0684-4ac0-844d-31afcf81a81a}" ma:internalName="TaxCatchAll" ma:showField="CatchAllData" ma:web="541565a2-5c26-44f7-8ae0-40104805e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931BF4-28E2-468E-9848-B1704319FF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862A13-326A-48A2-BB5B-80B97400CEB5}">
  <ds:schemaRefs>
    <ds:schemaRef ds:uri="430149ad-3112-47bd-8b19-3528bd2851d6"/>
    <ds:schemaRef ds:uri="541565a2-5c26-44f7-8ae0-40104805e4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P01_MRI2022_A4横_印刷投影兼用_日本語版</Template>
  <TotalTime>820</TotalTime>
  <Words>977</Words>
  <Application>Microsoft Office PowerPoint</Application>
  <PresentationFormat>ユーザー設定</PresentationFormat>
  <Paragraphs>99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BIZ UDPゴシック</vt:lpstr>
      <vt:lpstr>游ゴシック</vt:lpstr>
      <vt:lpstr>Arial</vt:lpstr>
      <vt:lpstr>Wingdings</vt:lpstr>
      <vt:lpstr>A4版 印刷</vt:lpstr>
      <vt:lpstr>A4版 投影</vt:lpstr>
      <vt:lpstr>3. 電子申請・届出 </vt:lpstr>
      <vt:lpstr>3.1 ログイン～申請・届出</vt:lpstr>
      <vt:lpstr>3.1 ログイン～申請・届出</vt:lpstr>
      <vt:lpstr>3.2 申請・届出結果の確認</vt:lpstr>
      <vt:lpstr>3.2 申請・届出結果の確認</vt:lpstr>
      <vt:lpstr>3.2 申請・届出結果の確認</vt:lpstr>
      <vt:lpstr>3.2 申請・届出結果の確認</vt:lpstr>
      <vt:lpstr>3.2 申請・届出結果の確認</vt:lpstr>
      <vt:lpstr>4. その他</vt:lpstr>
      <vt:lpstr>4.1 G-Biz IDの参考情報</vt:lpstr>
      <vt:lpstr>4.1 G-Biz IDの参考情報</vt:lpstr>
      <vt:lpstr>4.1 G-Biz IDの参考情報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HWU 佐久間 航大</dc:creator>
  <cp:lastModifiedBy>田中 智子</cp:lastModifiedBy>
  <cp:revision>17</cp:revision>
  <dcterms:created xsi:type="dcterms:W3CDTF">2023-01-11T07:32:38Z</dcterms:created>
  <dcterms:modified xsi:type="dcterms:W3CDTF">2024-09-27T08:20:02Z</dcterms:modified>
</cp:coreProperties>
</file>